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7" r:id="rId3"/>
    <p:sldId id="292" r:id="rId4"/>
    <p:sldId id="259" r:id="rId5"/>
    <p:sldId id="256" r:id="rId6"/>
    <p:sldId id="260" r:id="rId7"/>
    <p:sldId id="261" r:id="rId8"/>
    <p:sldId id="262" r:id="rId9"/>
    <p:sldId id="287" r:id="rId10"/>
    <p:sldId id="288" r:id="rId11"/>
    <p:sldId id="290" r:id="rId12"/>
    <p:sldId id="289" r:id="rId13"/>
    <p:sldId id="291" r:id="rId14"/>
    <p:sldId id="286" r:id="rId15"/>
    <p:sldId id="283" r:id="rId16"/>
    <p:sldId id="263" r:id="rId17"/>
    <p:sldId id="266" r:id="rId18"/>
    <p:sldId id="267" r:id="rId19"/>
    <p:sldId id="268" r:id="rId20"/>
    <p:sldId id="265" r:id="rId21"/>
    <p:sldId id="269" r:id="rId22"/>
    <p:sldId id="270" r:id="rId23"/>
    <p:sldId id="264" r:id="rId24"/>
    <p:sldId id="278" r:id="rId25"/>
    <p:sldId id="293" r:id="rId26"/>
    <p:sldId id="277" r:id="rId27"/>
    <p:sldId id="294" r:id="rId28"/>
    <p:sldId id="295" r:id="rId29"/>
    <p:sldId id="296" r:id="rId30"/>
    <p:sldId id="285" r:id="rId31"/>
    <p:sldId id="272" r:id="rId32"/>
    <p:sldId id="271" r:id="rId33"/>
    <p:sldId id="273" r:id="rId34"/>
    <p:sldId id="274" r:id="rId35"/>
    <p:sldId id="275" r:id="rId36"/>
    <p:sldId id="282" r:id="rId37"/>
    <p:sldId id="276" r:id="rId38"/>
    <p:sldId id="280" r:id="rId39"/>
    <p:sldId id="281" r:id="rId40"/>
    <p:sldId id="284" r:id="rId41"/>
  </p:sldIdLst>
  <p:sldSz cx="9144000" cy="6858000" type="letter"/>
  <p:notesSz cx="6858000" cy="9144000"/>
  <p:defaultTextStyle>
    <a:defPPr>
      <a:defRPr lang="es-VE"/>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7DC"/>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240" autoAdjust="0"/>
  </p:normalViewPr>
  <p:slideViewPr>
    <p:cSldViewPr showGuides="1">
      <p:cViewPr>
        <p:scale>
          <a:sx n="60" d="100"/>
          <a:sy n="60" d="100"/>
        </p:scale>
        <p:origin x="-702" y="16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6"/>
            <a:ext cx="7772400" cy="1470025"/>
          </a:xfrm>
        </p:spPr>
        <p:txBody>
          <a:bodyPr/>
          <a:lstStyle/>
          <a:p>
            <a:r>
              <a:rPr lang="es-ES" smtClean="0"/>
              <a:t>Haga clic para modificar el estilo de título del patrón</a:t>
            </a:r>
            <a:endParaRPr lang="es-VE"/>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154" indent="0" algn="ctr">
              <a:buNone/>
              <a:defRPr>
                <a:solidFill>
                  <a:schemeClr val="tx1">
                    <a:tint val="75000"/>
                  </a:schemeClr>
                </a:solidFill>
              </a:defRPr>
            </a:lvl2pPr>
            <a:lvl3pPr marL="914309" indent="0" algn="ctr">
              <a:buNone/>
              <a:defRPr>
                <a:solidFill>
                  <a:schemeClr val="tx1">
                    <a:tint val="75000"/>
                  </a:schemeClr>
                </a:solidFill>
              </a:defRPr>
            </a:lvl3pPr>
            <a:lvl4pPr marL="1371463" indent="0" algn="ctr">
              <a:buNone/>
              <a:defRPr>
                <a:solidFill>
                  <a:schemeClr val="tx1">
                    <a:tint val="75000"/>
                  </a:schemeClr>
                </a:solidFill>
              </a:defRPr>
            </a:lvl4pPr>
            <a:lvl5pPr marL="1828617" indent="0" algn="ctr">
              <a:buNone/>
              <a:defRPr>
                <a:solidFill>
                  <a:schemeClr val="tx1">
                    <a:tint val="75000"/>
                  </a:schemeClr>
                </a:solidFill>
              </a:defRPr>
            </a:lvl5pPr>
            <a:lvl6pPr marL="2285771" indent="0" algn="ctr">
              <a:buNone/>
              <a:defRPr>
                <a:solidFill>
                  <a:schemeClr val="tx1">
                    <a:tint val="75000"/>
                  </a:schemeClr>
                </a:solidFill>
              </a:defRPr>
            </a:lvl6pPr>
            <a:lvl7pPr marL="2742926" indent="0" algn="ctr">
              <a:buNone/>
              <a:defRPr>
                <a:solidFill>
                  <a:schemeClr val="tx1">
                    <a:tint val="75000"/>
                  </a:schemeClr>
                </a:solidFill>
              </a:defRPr>
            </a:lvl7pPr>
            <a:lvl8pPr marL="3200080" indent="0" algn="ctr">
              <a:buNone/>
              <a:defRPr>
                <a:solidFill>
                  <a:schemeClr val="tx1">
                    <a:tint val="75000"/>
                  </a:schemeClr>
                </a:solidFill>
              </a:defRPr>
            </a:lvl8pPr>
            <a:lvl9pPr marL="3657234" indent="0" algn="ctr">
              <a:buNone/>
              <a:defRPr>
                <a:solidFill>
                  <a:schemeClr val="tx1">
                    <a:tint val="75000"/>
                  </a:schemeClr>
                </a:solidFill>
              </a:defRPr>
            </a:lvl9pPr>
          </a:lstStyle>
          <a:p>
            <a:r>
              <a:rPr lang="es-ES" smtClean="0"/>
              <a:t>Haga clic para modificar el estilo de subtítulo del patrón</a:t>
            </a:r>
            <a:endParaRPr lang="es-VE"/>
          </a:p>
        </p:txBody>
      </p:sp>
      <p:sp>
        <p:nvSpPr>
          <p:cNvPr id="4" name="3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1583228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2638036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1414078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268754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1"/>
            <a:ext cx="7772400" cy="1362075"/>
          </a:xfrm>
        </p:spPr>
        <p:txBody>
          <a:bodyPr anchor="t"/>
          <a:lstStyle>
            <a:lvl1pPr algn="l">
              <a:defRPr sz="4000" b="1" cap="all"/>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154" indent="0">
              <a:buNone/>
              <a:defRPr sz="1800">
                <a:solidFill>
                  <a:schemeClr val="tx1">
                    <a:tint val="75000"/>
                  </a:schemeClr>
                </a:solidFill>
              </a:defRPr>
            </a:lvl2pPr>
            <a:lvl3pPr marL="914309" indent="0">
              <a:buNone/>
              <a:defRPr sz="1600">
                <a:solidFill>
                  <a:schemeClr val="tx1">
                    <a:tint val="75000"/>
                  </a:schemeClr>
                </a:solidFill>
              </a:defRPr>
            </a:lvl3pPr>
            <a:lvl4pPr marL="1371463" indent="0">
              <a:buNone/>
              <a:defRPr sz="1400">
                <a:solidFill>
                  <a:schemeClr val="tx1">
                    <a:tint val="75000"/>
                  </a:schemeClr>
                </a:solidFill>
              </a:defRPr>
            </a:lvl4pPr>
            <a:lvl5pPr marL="1828617" indent="0">
              <a:buNone/>
              <a:defRPr sz="1400">
                <a:solidFill>
                  <a:schemeClr val="tx1">
                    <a:tint val="75000"/>
                  </a:schemeClr>
                </a:solidFill>
              </a:defRPr>
            </a:lvl5pPr>
            <a:lvl6pPr marL="2285771" indent="0">
              <a:buNone/>
              <a:defRPr sz="1400">
                <a:solidFill>
                  <a:schemeClr val="tx1">
                    <a:tint val="75000"/>
                  </a:schemeClr>
                </a:solidFill>
              </a:defRPr>
            </a:lvl6pPr>
            <a:lvl7pPr marL="2742926" indent="0">
              <a:buNone/>
              <a:defRPr sz="1400">
                <a:solidFill>
                  <a:schemeClr val="tx1">
                    <a:tint val="75000"/>
                  </a:schemeClr>
                </a:solidFill>
              </a:defRPr>
            </a:lvl7pPr>
            <a:lvl8pPr marL="3200080" indent="0">
              <a:buNone/>
              <a:defRPr sz="1400">
                <a:solidFill>
                  <a:schemeClr val="tx1">
                    <a:tint val="75000"/>
                  </a:schemeClr>
                </a:solidFill>
              </a:defRPr>
            </a:lvl8pPr>
            <a:lvl9pPr marL="3657234"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5" name="4 Marcador de pie de página"/>
          <p:cNvSpPr>
            <a:spLocks noGrp="1"/>
          </p:cNvSpPr>
          <p:nvPr>
            <p:ph type="ftr" sz="quarter" idx="11"/>
          </p:nvPr>
        </p:nvSpPr>
        <p:spPr/>
        <p:txBody>
          <a:bodyPr/>
          <a:lstStyle/>
          <a:p>
            <a:endParaRPr lang="es-VE"/>
          </a:p>
        </p:txBody>
      </p:sp>
      <p:sp>
        <p:nvSpPr>
          <p:cNvPr id="6" name="5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45294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contenido"/>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3860159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texto"/>
          <p:cNvSpPr>
            <a:spLocks noGrp="1"/>
          </p:cNvSpPr>
          <p:nvPr>
            <p:ph type="body" sz="quarter" idx="3"/>
          </p:nvPr>
        </p:nvSpPr>
        <p:spPr>
          <a:xfrm>
            <a:off x="4645026" y="1535113"/>
            <a:ext cx="4041775" cy="639762"/>
          </a:xfrm>
        </p:spPr>
        <p:txBody>
          <a:bodyPr anchor="b"/>
          <a:lstStyle>
            <a:lvl1pPr marL="0" indent="0">
              <a:buNone/>
              <a:defRPr sz="2400" b="1"/>
            </a:lvl1pPr>
            <a:lvl2pPr marL="457154" indent="0">
              <a:buNone/>
              <a:defRPr sz="2000" b="1"/>
            </a:lvl2pPr>
            <a:lvl3pPr marL="914309" indent="0">
              <a:buNone/>
              <a:defRPr sz="1800" b="1"/>
            </a:lvl3pPr>
            <a:lvl4pPr marL="1371463" indent="0">
              <a:buNone/>
              <a:defRPr sz="1600" b="1"/>
            </a:lvl4pPr>
            <a:lvl5pPr marL="1828617" indent="0">
              <a:buNone/>
              <a:defRPr sz="1600" b="1"/>
            </a:lvl5pPr>
            <a:lvl6pPr marL="2285771" indent="0">
              <a:buNone/>
              <a:defRPr sz="1600" b="1"/>
            </a:lvl6pPr>
            <a:lvl7pPr marL="2742926" indent="0">
              <a:buNone/>
              <a:defRPr sz="1600" b="1"/>
            </a:lvl7pPr>
            <a:lvl8pPr marL="3200080" indent="0">
              <a:buNone/>
              <a:defRPr sz="1600" b="1"/>
            </a:lvl8pPr>
            <a:lvl9pPr marL="3657234"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6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8" name="7 Marcador de pie de página"/>
          <p:cNvSpPr>
            <a:spLocks noGrp="1"/>
          </p:cNvSpPr>
          <p:nvPr>
            <p:ph type="ftr" sz="quarter" idx="11"/>
          </p:nvPr>
        </p:nvSpPr>
        <p:spPr/>
        <p:txBody>
          <a:bodyPr/>
          <a:lstStyle/>
          <a:p>
            <a:endParaRPr lang="es-VE"/>
          </a:p>
        </p:txBody>
      </p:sp>
      <p:sp>
        <p:nvSpPr>
          <p:cNvPr id="9" name="8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1845309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4" name="3 Marcador de pie de página"/>
          <p:cNvSpPr>
            <a:spLocks noGrp="1"/>
          </p:cNvSpPr>
          <p:nvPr>
            <p:ph type="ftr" sz="quarter" idx="11"/>
          </p:nvPr>
        </p:nvSpPr>
        <p:spPr/>
        <p:txBody>
          <a:bodyPr/>
          <a:lstStyle/>
          <a:p>
            <a:endParaRPr lang="es-VE"/>
          </a:p>
        </p:txBody>
      </p:sp>
      <p:sp>
        <p:nvSpPr>
          <p:cNvPr id="5" name="4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569086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3" name="2 Marcador de pie de página"/>
          <p:cNvSpPr>
            <a:spLocks noGrp="1"/>
          </p:cNvSpPr>
          <p:nvPr>
            <p:ph type="ftr" sz="quarter" idx="11"/>
          </p:nvPr>
        </p:nvSpPr>
        <p:spPr/>
        <p:txBody>
          <a:bodyPr/>
          <a:lstStyle/>
          <a:p>
            <a:endParaRPr lang="es-VE"/>
          </a:p>
        </p:txBody>
      </p:sp>
      <p:sp>
        <p:nvSpPr>
          <p:cNvPr id="4" name="3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3409945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VE"/>
          </a:p>
        </p:txBody>
      </p:sp>
      <p:sp>
        <p:nvSpPr>
          <p:cNvPr id="3" name="2 Marcador de contenido"/>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texto"/>
          <p:cNvSpPr>
            <a:spLocks noGrp="1"/>
          </p:cNvSpPr>
          <p:nvPr>
            <p:ph type="body" sz="half" idx="2"/>
          </p:nvPr>
        </p:nvSpPr>
        <p:spPr>
          <a:xfrm>
            <a:off x="457200" y="1435101"/>
            <a:ext cx="3008313" cy="4691063"/>
          </a:xfrm>
        </p:spPr>
        <p:txBody>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40391595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V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154" indent="0">
              <a:buNone/>
              <a:defRPr sz="2800"/>
            </a:lvl2pPr>
            <a:lvl3pPr marL="914309" indent="0">
              <a:buNone/>
              <a:defRPr sz="2400"/>
            </a:lvl3pPr>
            <a:lvl4pPr marL="1371463" indent="0">
              <a:buNone/>
              <a:defRPr sz="2000"/>
            </a:lvl4pPr>
            <a:lvl5pPr marL="1828617" indent="0">
              <a:buNone/>
              <a:defRPr sz="2000"/>
            </a:lvl5pPr>
            <a:lvl6pPr marL="2285771" indent="0">
              <a:buNone/>
              <a:defRPr sz="2000"/>
            </a:lvl6pPr>
            <a:lvl7pPr marL="2742926" indent="0">
              <a:buNone/>
              <a:defRPr sz="2000"/>
            </a:lvl7pPr>
            <a:lvl8pPr marL="3200080" indent="0">
              <a:buNone/>
              <a:defRPr sz="2000"/>
            </a:lvl8pPr>
            <a:lvl9pPr marL="3657234" indent="0">
              <a:buNone/>
              <a:defRPr sz="2000"/>
            </a:lvl9pPr>
          </a:lstStyle>
          <a:p>
            <a:endParaRPr lang="es-V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154" indent="0">
              <a:buNone/>
              <a:defRPr sz="1200"/>
            </a:lvl2pPr>
            <a:lvl3pPr marL="914309" indent="0">
              <a:buNone/>
              <a:defRPr sz="1000"/>
            </a:lvl3pPr>
            <a:lvl4pPr marL="1371463" indent="0">
              <a:buNone/>
              <a:defRPr sz="900"/>
            </a:lvl4pPr>
            <a:lvl5pPr marL="1828617" indent="0">
              <a:buNone/>
              <a:defRPr sz="900"/>
            </a:lvl5pPr>
            <a:lvl6pPr marL="2285771" indent="0">
              <a:buNone/>
              <a:defRPr sz="900"/>
            </a:lvl6pPr>
            <a:lvl7pPr marL="2742926" indent="0">
              <a:buNone/>
              <a:defRPr sz="900"/>
            </a:lvl7pPr>
            <a:lvl8pPr marL="3200080" indent="0">
              <a:buNone/>
              <a:defRPr sz="900"/>
            </a:lvl8pPr>
            <a:lvl9pPr marL="3657234"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A68A9F28-FC8D-4469-A8FC-19355DCC925E}" type="datetimeFigureOut">
              <a:rPr lang="es-VE" smtClean="0"/>
              <a:pPr/>
              <a:t>03/09/2020</a:t>
            </a:fld>
            <a:endParaRPr lang="es-VE"/>
          </a:p>
        </p:txBody>
      </p:sp>
      <p:sp>
        <p:nvSpPr>
          <p:cNvPr id="6" name="5 Marcador de pie de página"/>
          <p:cNvSpPr>
            <a:spLocks noGrp="1"/>
          </p:cNvSpPr>
          <p:nvPr>
            <p:ph type="ftr" sz="quarter" idx="11"/>
          </p:nvPr>
        </p:nvSpPr>
        <p:spPr/>
        <p:txBody>
          <a:bodyPr/>
          <a:lstStyle/>
          <a:p>
            <a:endParaRPr lang="es-VE"/>
          </a:p>
        </p:txBody>
      </p:sp>
      <p:sp>
        <p:nvSpPr>
          <p:cNvPr id="7" name="6 Marcador de número de diapositiva"/>
          <p:cNvSpPr>
            <a:spLocks noGrp="1"/>
          </p:cNvSpPr>
          <p:nvPr>
            <p:ph type="sldNum" sz="quarter" idx="12"/>
          </p:nvPr>
        </p:nvSpPr>
        <p:spPr/>
        <p:txBody>
          <a:bodyPr/>
          <a:lstStyle/>
          <a:p>
            <a:fld id="{9F960041-166E-4436-AD9C-43ADEAB2159D}" type="slidenum">
              <a:rPr lang="es-VE" smtClean="0"/>
              <a:pPr/>
              <a:t>‹Nº›</a:t>
            </a:fld>
            <a:endParaRPr lang="es-VE"/>
          </a:p>
        </p:txBody>
      </p:sp>
    </p:spTree>
    <p:extLst>
      <p:ext uri="{BB962C8B-B14F-4D97-AF65-F5344CB8AC3E}">
        <p14:creationId xmlns:p14="http://schemas.microsoft.com/office/powerpoint/2010/main" val="2933783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10000" r="-10000"/>
          </a:stretch>
        </a:blipFill>
        <a:effectLst/>
      </p:bgPr>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31" tIns="45715" rIns="91431" bIns="45715" rtlCol="0" anchor="ctr">
            <a:normAutofit/>
          </a:body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600201"/>
            <a:ext cx="8229600" cy="4525963"/>
          </a:xfrm>
          <a:prstGeom prst="rect">
            <a:avLst/>
          </a:prstGeom>
        </p:spPr>
        <p:txBody>
          <a:bodyPr vert="horz" lIns="91431" tIns="45715" rIns="91431" bIns="45715"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2"/>
          </p:nvPr>
        </p:nvSpPr>
        <p:spPr>
          <a:xfrm>
            <a:off x="457200" y="6356350"/>
            <a:ext cx="2133600" cy="365125"/>
          </a:xfrm>
          <a:prstGeom prst="rect">
            <a:avLst/>
          </a:prstGeom>
        </p:spPr>
        <p:txBody>
          <a:bodyPr vert="horz" lIns="91431" tIns="45715" rIns="91431" bIns="45715" rtlCol="0" anchor="ctr"/>
          <a:lstStyle>
            <a:lvl1pPr algn="l">
              <a:defRPr sz="1200">
                <a:solidFill>
                  <a:schemeClr val="tx1">
                    <a:tint val="75000"/>
                  </a:schemeClr>
                </a:solidFill>
              </a:defRPr>
            </a:lvl1pPr>
          </a:lstStyle>
          <a:p>
            <a:fld id="{A68A9F28-FC8D-4469-A8FC-19355DCC925E}" type="datetimeFigureOut">
              <a:rPr lang="es-VE" smtClean="0"/>
              <a:pPr/>
              <a:t>03/09/2020</a:t>
            </a:fld>
            <a:endParaRPr lang="es-VE"/>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31" tIns="45715" rIns="91431" bIns="45715" rtlCol="0" anchor="ctr"/>
          <a:lstStyle>
            <a:lvl1pPr algn="ctr">
              <a:defRPr sz="1200">
                <a:solidFill>
                  <a:schemeClr val="tx1">
                    <a:tint val="75000"/>
                  </a:schemeClr>
                </a:solidFill>
              </a:defRPr>
            </a:lvl1pPr>
          </a:lstStyle>
          <a:p>
            <a:endParaRPr lang="es-VE"/>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31" tIns="45715" rIns="91431" bIns="45715" rtlCol="0" anchor="ctr"/>
          <a:lstStyle>
            <a:lvl1pPr algn="r">
              <a:defRPr sz="1200">
                <a:solidFill>
                  <a:schemeClr val="tx1">
                    <a:tint val="75000"/>
                  </a:schemeClr>
                </a:solidFill>
              </a:defRPr>
            </a:lvl1pPr>
          </a:lstStyle>
          <a:p>
            <a:fld id="{9F960041-166E-4436-AD9C-43ADEAB2159D}" type="slidenum">
              <a:rPr lang="es-VE" smtClean="0"/>
              <a:pPr/>
              <a:t>‹Nº›</a:t>
            </a:fld>
            <a:endParaRPr lang="es-VE"/>
          </a:p>
        </p:txBody>
      </p:sp>
      <p:pic>
        <p:nvPicPr>
          <p:cNvPr id="8" name="7 Imagen"/>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0" y="30967"/>
            <a:ext cx="9144000" cy="898302"/>
          </a:xfrm>
          <a:prstGeom prst="rect">
            <a:avLst/>
          </a:prstGeom>
        </p:spPr>
      </p:pic>
      <p:sp>
        <p:nvSpPr>
          <p:cNvPr id="9" name="8 CuadroTexto"/>
          <p:cNvSpPr txBox="1"/>
          <p:nvPr userDrawn="1"/>
        </p:nvSpPr>
        <p:spPr>
          <a:xfrm>
            <a:off x="-22864" y="5949280"/>
            <a:ext cx="9108504" cy="861774"/>
          </a:xfrm>
          <a:prstGeom prst="rect">
            <a:avLst/>
          </a:prstGeom>
          <a:noFill/>
        </p:spPr>
        <p:txBody>
          <a:bodyPr wrap="square" rtlCol="0">
            <a:spAutoFit/>
          </a:bodyPr>
          <a:lstStyle/>
          <a:p>
            <a:pPr algn="ctr"/>
            <a:r>
              <a:rPr lang="es-VE" sz="1000" b="1" i="1" dirty="0" smtClean="0">
                <a:latin typeface="Consolas" pitchFamily="49" charset="0"/>
                <a:cs typeface="Consolas" pitchFamily="49" charset="0"/>
              </a:rPr>
              <a:t>UNIVERSIDAD </a:t>
            </a:r>
            <a:r>
              <a:rPr lang="es-VE" sz="1000" b="1" i="1" dirty="0">
                <a:latin typeface="Consolas" pitchFamily="49" charset="0"/>
                <a:cs typeface="Consolas" pitchFamily="49" charset="0"/>
              </a:rPr>
              <a:t>POLITÉCNICA TERRITORIAL DE FALCÓN “ALONSO GAMERO”</a:t>
            </a:r>
            <a:br>
              <a:rPr lang="es-VE" sz="1000" b="1" i="1" dirty="0">
                <a:latin typeface="Consolas" pitchFamily="49" charset="0"/>
                <a:cs typeface="Consolas" pitchFamily="49" charset="0"/>
              </a:rPr>
            </a:br>
            <a:r>
              <a:rPr lang="es-VE" sz="1000" b="1" i="1" dirty="0">
                <a:latin typeface="Consolas" pitchFamily="49" charset="0"/>
                <a:cs typeface="Consolas" pitchFamily="49" charset="0"/>
              </a:rPr>
              <a:t>(UPTFAG)</a:t>
            </a:r>
            <a:br>
              <a:rPr lang="es-VE" sz="1000" b="1" i="1" dirty="0">
                <a:latin typeface="Consolas" pitchFamily="49" charset="0"/>
                <a:cs typeface="Consolas" pitchFamily="49" charset="0"/>
              </a:rPr>
            </a:br>
            <a:r>
              <a:rPr lang="es-VE" sz="1000" b="1" i="1" dirty="0">
                <a:latin typeface="Consolas" pitchFamily="49" charset="0"/>
                <a:cs typeface="Consolas" pitchFamily="49" charset="0"/>
              </a:rPr>
              <a:t>PROGRAMA NACIONAL DE FORMACIÓN EN ADMINISTRACIÓN (PNFA)</a:t>
            </a:r>
            <a:br>
              <a:rPr lang="es-VE" sz="1000" b="1" i="1" dirty="0">
                <a:latin typeface="Consolas" pitchFamily="49" charset="0"/>
                <a:cs typeface="Consolas" pitchFamily="49" charset="0"/>
              </a:rPr>
            </a:br>
            <a:r>
              <a:rPr lang="es-VE" sz="1000" b="1" i="1" dirty="0">
                <a:latin typeface="Consolas" pitchFamily="49" charset="0"/>
                <a:cs typeface="Consolas" pitchFamily="49" charset="0"/>
              </a:rPr>
              <a:t>Av. Libertador con Av. Los </a:t>
            </a:r>
            <a:r>
              <a:rPr lang="es-VE" sz="1000" b="1" i="1" dirty="0" err="1">
                <a:latin typeface="Consolas" pitchFamily="49" charset="0"/>
                <a:cs typeface="Consolas" pitchFamily="49" charset="0"/>
              </a:rPr>
              <a:t>Orumos</a:t>
            </a:r>
            <a:r>
              <a:rPr lang="es-VE" sz="1000" b="1" i="1" dirty="0">
                <a:latin typeface="Consolas" pitchFamily="49" charset="0"/>
                <a:cs typeface="Consolas" pitchFamily="49" charset="0"/>
              </a:rPr>
              <a:t>, Santa Ana de Coro, Estado Falcón, Venezuela. Teléfono (0268) 2510809</a:t>
            </a:r>
            <a:br>
              <a:rPr lang="es-VE" sz="1000" b="1" i="1" dirty="0">
                <a:latin typeface="Consolas" pitchFamily="49" charset="0"/>
                <a:cs typeface="Consolas" pitchFamily="49" charset="0"/>
              </a:rPr>
            </a:br>
            <a:r>
              <a:rPr lang="es-VE" sz="1000" b="1" i="1" dirty="0">
                <a:latin typeface="Consolas" pitchFamily="49" charset="0"/>
                <a:cs typeface="Consolas" pitchFamily="49" charset="0"/>
              </a:rPr>
              <a:t>Correo - Electrónico: </a:t>
            </a:r>
            <a:r>
              <a:rPr lang="es-VE" sz="1000" b="1" i="1" dirty="0" smtClean="0">
                <a:latin typeface="Consolas" pitchFamily="49" charset="0"/>
                <a:cs typeface="Consolas" pitchFamily="49" charset="0"/>
              </a:rPr>
              <a:t>daa_iutag@gmail.com</a:t>
            </a:r>
            <a:endParaRPr lang="es-VE" sz="1000" dirty="0">
              <a:latin typeface="Consolas" pitchFamily="49" charset="0"/>
              <a:cs typeface="Consolas" pitchFamily="49" charset="0"/>
            </a:endParaRPr>
          </a:p>
        </p:txBody>
      </p:sp>
      <p:cxnSp>
        <p:nvCxnSpPr>
          <p:cNvPr id="10" name="9 Conector recto"/>
          <p:cNvCxnSpPr/>
          <p:nvPr userDrawn="1"/>
        </p:nvCxnSpPr>
        <p:spPr>
          <a:xfrm flipV="1">
            <a:off x="34739" y="6741368"/>
            <a:ext cx="9085640" cy="72008"/>
          </a:xfrm>
          <a:prstGeom prst="line">
            <a:avLst/>
          </a:prstGeom>
          <a:ln w="12700">
            <a:solidFill>
              <a:schemeClr val="bg1"/>
            </a:solidFill>
          </a:ln>
          <a:scene3d>
            <a:camera prst="orthographicFront"/>
            <a:lightRig rig="threePt" dir="t"/>
          </a:scene3d>
          <a:sp3d>
            <a:bevelT w="203200" h="139700" prst="slope"/>
            <a:bevelB w="152400" prst="slope"/>
          </a:sp3d>
        </p:spPr>
        <p:style>
          <a:lnRef idx="3">
            <a:schemeClr val="dk1"/>
          </a:lnRef>
          <a:fillRef idx="0">
            <a:schemeClr val="dk1"/>
          </a:fillRef>
          <a:effectRef idx="2">
            <a:schemeClr val="dk1"/>
          </a:effectRef>
          <a:fontRef idx="minor">
            <a:schemeClr val="tx1"/>
          </a:fontRef>
        </p:style>
      </p:cxnSp>
      <p:cxnSp>
        <p:nvCxnSpPr>
          <p:cNvPr id="11" name="10 Conector recto"/>
          <p:cNvCxnSpPr/>
          <p:nvPr userDrawn="1"/>
        </p:nvCxnSpPr>
        <p:spPr>
          <a:xfrm flipV="1">
            <a:off x="46614" y="5889147"/>
            <a:ext cx="9085640" cy="72008"/>
          </a:xfrm>
          <a:prstGeom prst="line">
            <a:avLst/>
          </a:prstGeom>
          <a:ln w="12700">
            <a:solidFill>
              <a:schemeClr val="bg1"/>
            </a:solidFill>
          </a:ln>
          <a:scene3d>
            <a:camera prst="orthographicFront"/>
            <a:lightRig rig="threePt" dir="t"/>
          </a:scene3d>
          <a:sp3d>
            <a:bevelT w="203200" h="139700" prst="slope"/>
            <a:bevelB w="152400" prst="slope"/>
          </a:sp3d>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619159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309" rtl="0" eaLnBrk="1" latinLnBrk="0" hangingPunct="1">
        <a:spcBef>
          <a:spcPct val="0"/>
        </a:spcBef>
        <a:buNone/>
        <a:defRPr sz="4400" kern="1200">
          <a:solidFill>
            <a:schemeClr val="tx1"/>
          </a:solidFill>
          <a:latin typeface="+mj-lt"/>
          <a:ea typeface="+mj-ea"/>
          <a:cs typeface="+mj-cs"/>
        </a:defRPr>
      </a:lvl1pPr>
    </p:titleStyle>
    <p:bodyStyle>
      <a:lvl1pPr marL="342866" indent="-342866" algn="l" defTabSz="914309"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876" indent="-285721" algn="l" defTabSz="914309"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886" indent="-228577" algn="l" defTabSz="914309"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040"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194"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349"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503"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657"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811" indent="-228577" algn="l" defTabSz="91430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VE"/>
      </a:defPPr>
      <a:lvl1pPr marL="0" algn="l" defTabSz="914309" rtl="0" eaLnBrk="1" latinLnBrk="0" hangingPunct="1">
        <a:defRPr sz="1800" kern="1200">
          <a:solidFill>
            <a:schemeClr val="tx1"/>
          </a:solidFill>
          <a:latin typeface="+mn-lt"/>
          <a:ea typeface="+mn-ea"/>
          <a:cs typeface="+mn-cs"/>
        </a:defRPr>
      </a:lvl1pPr>
      <a:lvl2pPr marL="457154" algn="l" defTabSz="914309" rtl="0" eaLnBrk="1" latinLnBrk="0" hangingPunct="1">
        <a:defRPr sz="1800" kern="1200">
          <a:solidFill>
            <a:schemeClr val="tx1"/>
          </a:solidFill>
          <a:latin typeface="+mn-lt"/>
          <a:ea typeface="+mn-ea"/>
          <a:cs typeface="+mn-cs"/>
        </a:defRPr>
      </a:lvl2pPr>
      <a:lvl3pPr marL="914309" algn="l" defTabSz="914309" rtl="0" eaLnBrk="1" latinLnBrk="0" hangingPunct="1">
        <a:defRPr sz="1800" kern="1200">
          <a:solidFill>
            <a:schemeClr val="tx1"/>
          </a:solidFill>
          <a:latin typeface="+mn-lt"/>
          <a:ea typeface="+mn-ea"/>
          <a:cs typeface="+mn-cs"/>
        </a:defRPr>
      </a:lvl3pPr>
      <a:lvl4pPr marL="1371463" algn="l" defTabSz="914309" rtl="0" eaLnBrk="1" latinLnBrk="0" hangingPunct="1">
        <a:defRPr sz="1800" kern="1200">
          <a:solidFill>
            <a:schemeClr val="tx1"/>
          </a:solidFill>
          <a:latin typeface="+mn-lt"/>
          <a:ea typeface="+mn-ea"/>
          <a:cs typeface="+mn-cs"/>
        </a:defRPr>
      </a:lvl4pPr>
      <a:lvl5pPr marL="1828617" algn="l" defTabSz="914309" rtl="0" eaLnBrk="1" latinLnBrk="0" hangingPunct="1">
        <a:defRPr sz="1800" kern="1200">
          <a:solidFill>
            <a:schemeClr val="tx1"/>
          </a:solidFill>
          <a:latin typeface="+mn-lt"/>
          <a:ea typeface="+mn-ea"/>
          <a:cs typeface="+mn-cs"/>
        </a:defRPr>
      </a:lvl5pPr>
      <a:lvl6pPr marL="2285771" algn="l" defTabSz="914309" rtl="0" eaLnBrk="1" latinLnBrk="0" hangingPunct="1">
        <a:defRPr sz="1800" kern="1200">
          <a:solidFill>
            <a:schemeClr val="tx1"/>
          </a:solidFill>
          <a:latin typeface="+mn-lt"/>
          <a:ea typeface="+mn-ea"/>
          <a:cs typeface="+mn-cs"/>
        </a:defRPr>
      </a:lvl6pPr>
      <a:lvl7pPr marL="2742926" algn="l" defTabSz="914309" rtl="0" eaLnBrk="1" latinLnBrk="0" hangingPunct="1">
        <a:defRPr sz="1800" kern="1200">
          <a:solidFill>
            <a:schemeClr val="tx1"/>
          </a:solidFill>
          <a:latin typeface="+mn-lt"/>
          <a:ea typeface="+mn-ea"/>
          <a:cs typeface="+mn-cs"/>
        </a:defRPr>
      </a:lvl7pPr>
      <a:lvl8pPr marL="3200080" algn="l" defTabSz="914309" rtl="0" eaLnBrk="1" latinLnBrk="0" hangingPunct="1">
        <a:defRPr sz="1800" kern="1200">
          <a:solidFill>
            <a:schemeClr val="tx1"/>
          </a:solidFill>
          <a:latin typeface="+mn-lt"/>
          <a:ea typeface="+mn-ea"/>
          <a:cs typeface="+mn-cs"/>
        </a:defRPr>
      </a:lvl8pPr>
      <a:lvl9pPr marL="3657234" algn="l" defTabSz="91430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1.jpg"/><Relationship Id="rId4" Type="http://schemas.openxmlformats.org/officeDocument/2006/relationships/image" Target="../media/image17.png"/><Relationship Id="rId9"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 Target="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2265248"/>
            <a:ext cx="8640960" cy="2302242"/>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8000" b="1" dirty="0" smtClean="0">
                <a:effectLst>
                  <a:outerShdw blurRad="38100" dist="38100" dir="2700000" algn="tl">
                    <a:srgbClr val="000000">
                      <a:alpha val="43137"/>
                    </a:srgbClr>
                  </a:outerShdw>
                </a:effectLst>
                <a:latin typeface="Consolas" pitchFamily="49" charset="0"/>
                <a:cs typeface="Consolas" pitchFamily="49" charset="0"/>
              </a:rPr>
              <a:t>BASE DE DATOS: CALIFICACIONES</a:t>
            </a:r>
            <a:endParaRPr lang="es-VE" sz="8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802880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1700808"/>
            <a:ext cx="8640960" cy="3600400"/>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6600" b="1" dirty="0" smtClean="0">
                <a:effectLst>
                  <a:outerShdw blurRad="38100" dist="38100" dir="2700000" algn="tl">
                    <a:srgbClr val="000000">
                      <a:alpha val="43137"/>
                    </a:srgbClr>
                  </a:outerShdw>
                </a:effectLst>
                <a:latin typeface="Consolas" pitchFamily="49" charset="0"/>
                <a:cs typeface="Consolas" pitchFamily="49" charset="0"/>
              </a:rPr>
              <a:t>PANTALLAS PARA RECUPERAR LA CLAVE, POR CORREO</a:t>
            </a:r>
            <a:endParaRPr lang="es-VE" sz="66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4127763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2952" t="25034" r="23060" b="24483"/>
          <a:stretch/>
        </p:blipFill>
        <p:spPr bwMode="auto">
          <a:xfrm>
            <a:off x="724044" y="1318180"/>
            <a:ext cx="7704856" cy="42215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0015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ctángulo redondeado">
            <a:hlinkClick r:id="rId2" action="ppaction://hlinksldjump"/>
          </p:cNvPr>
          <p:cNvSpPr/>
          <p:nvPr/>
        </p:nvSpPr>
        <p:spPr>
          <a:xfrm>
            <a:off x="284618" y="1700808"/>
            <a:ext cx="8640960" cy="3600400"/>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6000" b="1" dirty="0" smtClean="0">
                <a:effectLst>
                  <a:outerShdw blurRad="38100" dist="38100" dir="2700000" algn="tl">
                    <a:srgbClr val="000000">
                      <a:alpha val="43137"/>
                    </a:srgbClr>
                  </a:outerShdw>
                </a:effectLst>
                <a:latin typeface="Consolas" pitchFamily="49" charset="0"/>
                <a:cs typeface="Consolas" pitchFamily="49" charset="0"/>
              </a:rPr>
              <a:t>PANTALLAS PARA RECUPERAR LA CLAVE, POR DESAFÍO</a:t>
            </a:r>
            <a:endParaRPr lang="es-VE" sz="6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4127763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465" t="27241" r="6250" b="26689"/>
          <a:stretch/>
        </p:blipFill>
        <p:spPr bwMode="auto">
          <a:xfrm>
            <a:off x="35496" y="1412776"/>
            <a:ext cx="9080768"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689298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1700808"/>
            <a:ext cx="8640960" cy="3600400"/>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8000" b="1" dirty="0" smtClean="0">
                <a:effectLst>
                  <a:outerShdw blurRad="38100" dist="38100" dir="2700000" algn="tl">
                    <a:srgbClr val="000000">
                      <a:alpha val="43137"/>
                    </a:srgbClr>
                  </a:outerShdw>
                </a:effectLst>
                <a:latin typeface="Consolas" pitchFamily="49" charset="0"/>
                <a:cs typeface="Consolas" pitchFamily="49" charset="0"/>
              </a:rPr>
              <a:t>PANTALLA DE REGISTRO PARA USUARIOS (AS)</a:t>
            </a:r>
            <a:endParaRPr lang="es-VE" sz="8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954771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274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rrowheads="1"/>
          </p:cNvPicPr>
          <p:nvPr/>
        </p:nvPicPr>
        <p:blipFill rotWithShape="1">
          <a:blip r:embed="rId2">
            <a:extLst>
              <a:ext uri="{28A0092B-C50C-407E-A947-70E740481C1C}">
                <a14:useLocalDpi xmlns:a14="http://schemas.microsoft.com/office/drawing/2010/main" val="0"/>
              </a:ext>
            </a:extLst>
          </a:blip>
          <a:srcRect l="10507" t="6828" r="10129" b="6000"/>
          <a:stretch/>
        </p:blipFill>
        <p:spPr bwMode="auto">
          <a:xfrm>
            <a:off x="-2" y="923603"/>
            <a:ext cx="9108000" cy="4981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8552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1700808"/>
            <a:ext cx="8640960" cy="3384376"/>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8000" b="1" dirty="0" smtClean="0">
                <a:effectLst>
                  <a:outerShdw blurRad="38100" dist="38100" dir="2700000" algn="tl">
                    <a:srgbClr val="000000">
                      <a:alpha val="43137"/>
                    </a:srgbClr>
                  </a:outerShdw>
                </a:effectLst>
                <a:latin typeface="Consolas" pitchFamily="49" charset="0"/>
                <a:cs typeface="Consolas" pitchFamily="49" charset="0"/>
              </a:rPr>
              <a:t>PANTALLA DE REGISTRO DE DOCENTES</a:t>
            </a:r>
            <a:endParaRPr lang="es-VE" sz="8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6194682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rrowheads="1"/>
          </p:cNvPicPr>
          <p:nvPr/>
        </p:nvPicPr>
        <p:blipFill rotWithShape="1">
          <a:blip r:embed="rId2">
            <a:extLst>
              <a:ext uri="{28A0092B-C50C-407E-A947-70E740481C1C}">
                <a14:useLocalDpi xmlns:a14="http://schemas.microsoft.com/office/drawing/2010/main" val="0"/>
              </a:ext>
            </a:extLst>
          </a:blip>
          <a:srcRect l="7921" r="7867" b="2965"/>
          <a:stretch/>
        </p:blipFill>
        <p:spPr bwMode="auto">
          <a:xfrm>
            <a:off x="15765" y="907815"/>
            <a:ext cx="9108000" cy="50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6832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1700808"/>
            <a:ext cx="8640960" cy="3384376"/>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8000" b="1" dirty="0" smtClean="0">
                <a:effectLst>
                  <a:outerShdw blurRad="38100" dist="38100" dir="2700000" algn="tl">
                    <a:srgbClr val="000000">
                      <a:alpha val="43137"/>
                    </a:srgbClr>
                  </a:outerShdw>
                </a:effectLst>
                <a:latin typeface="Consolas" pitchFamily="49" charset="0"/>
                <a:cs typeface="Consolas" pitchFamily="49" charset="0"/>
              </a:rPr>
              <a:t>PANTALLA DE INGRESO MALLAS Y U.C.</a:t>
            </a:r>
            <a:endParaRPr lang="es-VE" sz="8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8094628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data:image/png;base64,iVBORw0KGgoAAAANSUhEUgAABKUAAANVCAYAAACpiE3cAAAgAElEQVR4Xuzde7xnZV0v8O/6zQR4SUiRzJSIPIiWN0TjeDhKZmpW3o6QeaFh1pqB2XtANDNFg4lj5vEYKMxaG5i9ZyZEMzFFMyOOGRCZIY2XTDkejgcvmSEqECnQ7N86zx5BmOu+/W7rt9779Zo/nL2e5/l+38/vNbg/e61nZeGLAAECBAgQIECAAAECBAgQIECAwIAFsgGvZzkCBAgQIECAAAECBAgQIECAAAECIZTyISBAgAABAgQIECBAgAABAgQIEBi4gFBq4OQWJECAAAECBAgQIECAAAECBAgQEEr5DBAgQIAAAQIECBAgQIAAAQIECAxcQCg1cHILEiBAgAABAgQIECBAgAABAgQICKV8BggQIECAAAECBAgQIECAAAECBAYuIJQaOLkFCRAgQIAAAQIECBAgQIAAAQIEhFI+AwQIECBAgAABAgQIECBAgAABAgMXEEoNnNyCBAgQIECAAAECBAgQIECAAAECQimfAQIECBAgQIAAAQIECBAgQIAAgYELCKUGTm5BAgQIECBAgAABAgQIECBAgAABoZTPAAECBAgQIECAAAECBAgQIECAwMAFhFIDJ7cgAQIECBAgQIAAAQIECBAgQICAUMpngAABAgQIECBAgAABAgQIECBAYOACQqmBk1uQAAECBAgQIECAAAECBAgQIEBAKOUzQIAAAQIECBAgQIAAAQIECBAgMHABodTAyS1IgAABAgQIECBAgAABAgQIECAglPIZIECAAAECBAgQIECAAAECBAgQGLiAUGrg5BYkQIAAAQIECBAgQIAAAQIECBAQSvkMECBAgAABAgQIECBAgAABAgQIDFxAKDVwcgsSIECAAAECBAgQIECAAAECBAgIpXwGCBAgQIAAAQIECBAgQIAAAQIEBi4glBo4uQUJECBAgAABAgQIECBAgAABAgSEUj4DBAgQIECAAAECBAgQIECAAAECAxcQSg2c3IIECBAgQIAAAQIECBAgQIAAAQJCKZ8BAgQIECBAgAABAgQIECBAgACBgQsIpQZObkECBAgQIECAAAECBAgQIECAAAGhlM8AAQIECBAgQIAAAQIECBAgQIDAwAWEUgMntyABAgQIDEagrndeJ/PfvMHAW4UAAQIECBAgQIDAggT8H/QFMbmIAAECBEZKoJg6a956th29IbYdfZ/LhFLzmrmAAAECBAgQIECAwAAFhFIDxLYUAQIECPRAoKim0iyPiKj/YZ+zbXvKWbHtKUKpHpCbggABAgQIECBAgEA/BIRS/VA1JwECBAj0T6Co/i5mu6fHlvV/v+9FPL7Xv00wMwECBAgQIECAAIHlCwillm9oBgIECBAYpEBefT/uv/2gOP+0Owe5rLUIECBAgAABAgQIEOitgFCqt55mI0CAAIF+Cqy64D/FytmPxPTko/u5jLkJECBAgAABAgQIEOi/gFCq/8ZWIECAAIFeCeTV8ZHVL0mh1K/3akrzECBAgAABAgQIECAwHAGh1HDcrUqAAAECSxHIq7ekUOq2FEq9dSnDjSFAgAABAgQIECBAYHQEhFKjsxcqIUCAAIH5BIryz6ObbYzNE38x36W+T4AAAQIECBAgQIDAaAsIpUZ7f1RHgAABAvcVyMt/jhUrj46LTv4XMAQIECBAgAABAgQINFtAKNXs/VM9AQIE2iOw9sKDY3b7F2Jm8pD2NK1TAgQIECBAgAABAuMrIJQa373VGQECBMZLIN/4i5F1Xh/TE780Xo3phgABAgQIECBAgEA7BYRS7dx3XRMgQKB5AkX5W1FnD4uZid9uXvEqJkCAAAECBAgQIEBgVwGhlM8EAQIECDRDoKjeFd368tg8+e5mFKxKAgQIECBAgAABAgT2JSCU8vkgQIAAgWYI5NU/Rqf70ti0/p+aUbAqCRAgQIAAAQIECBAQSvkMECBAgECzBTZs6MTXDrkrPbq3stmNqJ4AAQIECBAgQIAAgXsE3Cnls0CAAAECoy+QTz0psu50TE8+efSLVSEBAgQIECBAgAABAgsREEotRMk1BAgQIDBcgaI6Ker62JiZzIdbiNUJECBAgAABAgQIEOiVgFCqV5LmIUCAAIH+CRTVeSmU+lIKpTb2bxEzEyBAgAABAgQIECAwSAGh1CC1rUWAAAECSxPIy6siy94U0xN/s7QJjCJAgAABAgQIECBAYNQEhFKjtiPqIUCAAIHdBfLy1qgPeERszv8NDwECBAgQIECAAAEC4yEglBqPfdQFAQIExldg1dRhsbL78XTI+eHj26TOCBAgQIAAAQIECLRPQCjVvj3XMQECBJolUGx8QdSdVTEz8aJmFa5aAgQIECBAgAABAgT2JSCU8vkgQIAAgdEWKMoNUWfdFEqdPdqFqo4AAQIECBAgQIAAgcUICKUWo+VaAgQIEBi8QFFeFt1sc2ye+PDgF7ciAQIECBAgQIAAAQL9EhBK9UvWvAQIECDQG4G8+n8R3eNiZv1XejOhWQgQIECAAAECBAgQGAUBodQo7IIaCBAgQGDPAi8/70Fxv5VfjemJgxARIECAAAECBAgQIDBeAkKp8dpP3RAgQGC8BPKNT4+sc3YKpY4br8Z0Q4AAAQIECBAgQICAUMpngAABAgRGV2B1dWp06kfF9OSrRrdIlREgQIAAAQIECBAgsBQBodRS1IwhQIAAgcEIFNXm6NZXx+bJrYNZ0CoECBAgQIAAAQIECAxKQCg1KGnrECBAgMDiBfJqW7pTanVsmvzM4gcbQYAAAQIECBAgQIDAKAsIpUZ5d9RGgACBtgsU5Ww6T2plRFa3nUL/BAgQIECAAAECBMZNQCg1bjuqHwIECIyLQD71c5F135POk3r8uLSkDwIECBAgQIAAAQIE7hUQSvk0ECBAgMBoChTVK6KOZ8fMxImjWaCqCBAgQIAAAQIECBBYjsAQQql6l0cwsiHUsBwyYwkQIEBgIAJF+fboZt+IzRPnDGQ9ixAgQIAAAQIECBAgMFCB3gZCxdRZ81a/7egNse3o+1wmlJrXzAUECBBoo0Befiyyzltiet3H29i+ngkQIECAAAECBAiMu0DvQqkdgVT3FxLYlftE2/aUs2LbU4RS4/7J0h8BAgSWK5CXN0fsf0TMFN9Z7lTGEyBAgAABAgQIECAwegK9DqWydCDthn236fG90fsYqIgAAQIjJrD6/IdHZ8W16c17jxixypRDgAABAgQIECBAgECPBIYQSvWoctMQIECAwPgKFBufF3VnIh1y/qvj26TOCBAgQIAAAQIECLRbQCjV7v3XPQECBEZTIK/eEFk8MN0p9cbRLFBVBAgQIECAAAECBAgsV0AotVxB4wkQIECg9wJ59b7I6velR8Lf3/vJzUiAAAECBAgQIECAwCgICKVGYRfUQIAAAQI7C+TVlyLq58XM5A1oCBAgQIAAAQIECBAYTwGh1Hjuq64IECDQXIFVWw6Ild/7TrpL6v7NbULlBAgQIECAAAECBAjMJyCUmk/I9wkQIEBgsAJFdUzU9TnpLqmnDXZhqxEgQIAAAQIECBAgMEgBodQgta1FgAABAvMLrKlOiW48Pr15b2L+i11BgAABAgQIECBAgEBTBYRSTd05dRMgQGBcBfLygsiybenNexeNa4v6IkCAAAECBAgQIEAg0gu3e/VVTJ0V0c3SGSAbejWleQgQIECghQJ5+cmIzmkxs+7aFnavZQIECBAgQIAAAQKtERBKtWarNUqAAIGGCBTlHXHrQx8Ul55wV0MqViYBAgQIECBAgAABAksQEEotAc0QAgQIEOiTwJqNR0S38+F0ntSRfVrBtAQIECBAgAABAgQIjIiAUGpENkIZBAgQIJAEVm88ITqdF6fzpF7KgwABAgQIECBAgACB8RYQSo33/uqOAAECzRIoyj+IOrsl3Sn1P5pVuGoJECBAgAABAgQIEFisgFBqsWKuJ0CAAIH+CeTVRyPq82Jm8vL+LWJmAgQIECBAgAABAgRGQUAoNQq7oAYCBAgQ+IFAUX0jttdHxdbJbyIhQIAAAQIECBAgQGC8BYRS472/uiNAgEBzBE4676GxYuXn03lSP96colVKgAABAgQIECBAgMBSBYRSS5UzjgABAgR6K7C6elZ06tfF9OSzezux2QgQIECAAAECBAgQGEUBodQo7oqaCBAg0EaBvHxtZNkh6U6p17WxfT0TIECAAAECBAgQaJuAUKptO65fAgQIjKpAXr07svoj6U6pPx7VEtVFgAABAgQIECBAgEDvBIRSvbM0EwECBAgsR6AoPx+zK06ILad8YTnTGEuAAAECBAgQIECAQDMEhFLN2CdVEiBAYLwFjn/fijjwW3eku6R+ZLwb1R0BAgQIECBAgAABAvcICKV8FggQIEBg+AJF9eSo6wtiZvIpwy9GBQQIECBAgAABAgQIDEJAKDUIZWsQIECAwL4F8qnVkXWflu6UKlARIECAAAECBAgQINAOAaFUO/ZZlwQIEBhtgbw8P7157/r05r1ytAtVHQECBAgQIECAAAECvRIQSvVK0jwECBAgsHSBoro6uvUZsXnymqVPYiQBAgQIECBAgAABAk0SEEo1abfUSoAAgXEVyKvbYv/64VFN3j6uLeqLAAECBAgQIECAAIGdBYRSPhEECBAgMFyB4vyfjnrFx2Jm4meGW4jVCRAgQIAAAQIECBAYpIBQapDa1iJAgACB3QXy6oWR1SemQ85fjIcAAQIECBAgQIAAgfYICKXas9c6JUCAwGgK5NXvpVBqewql/vtoFqgqAgQIECBAgAABAgT6ISCU6oeqOQkQIEBg4QJ59aGIejpmJv9s4YNcSYAAAQIECBAgQIBA0wWEUk3fQfUTIECg6QJ5eWOsWPn0uOjkrza9FfUTIECAAAECBAgQILBwAaHUwq1cSYAAAQK9Flh74YExu/3GdJfUj/V6avMRIECAAAECBAgQIDDaAkKp0d4f1REgQGC8BdZUz4g6NsT0xC+Md6O6I0CAAAECBAgQIEBgVwGhlM8EAQIECAxPoJg6Leru4elOqdOHV4SVCRAgQIAAAQIECBAYhoBQahjq1iRAgACBHwjk5ZaI7MqYmfgjJAQIECBAgAABAgQItEtAKNWu/dYtAQIERkugKD8d3RWrYvMpnx2twlRDgAABAgQIECBAgEC/BYRS/RY2PwECBAjsXSCvuukuqQ4iAgQIECBAgAABAgTaJyCUat+e65gAAQKjIbDq/MfFyhWXpEPOnzAaBamCAAECBAgQIECAAIFBCgilBqltLQIECBC4VyCfemVk3WfF9ORvYiFAgAABAgQIECBAoH0CQqn27bmOCRAgMBoCefWHEfXX05v3zh2NglRBgAABAgQIECBAgMAgBYRSg9S2FgECBAjcK1BUfxXd+s2xefKvsRAgQIAAAQIECBAg0D4BoVT79lzHBAgQGA2BvPp27BePiqmJ745GQaogQIAAAQIECBAgQGCQAkKpQWpbiwABAgR+IHDi1E/Gft1PpvOkHomEAAECBAgQIECAAIF2Cgil2rnvuiZAgMBwBfLqVyKLU9Kb935tuIVYnQABAgQIECBAgACBYQkIpYYlb10CBAi0WaAo3xh1dkDMTPxumxn0ToAAAQIECBAgQKDNAkKpNu++3gkQIDAsgaK8NLqd98bmdX86rBKsS4AAAQIECBAgQIDAcAWEUsP1tzoBAgTaKZCX/ydWrHxuXHTy/20ngK4JECBAgAABAgQIEBBK+QwQIECAwGAFjj/nfnHgATen86QeMNiFrUaAAAECBAgQIECAwCgJCKVGaTfUQoAAgTYIrN74n6PTeXsKpf5LG9rVIwECBAgQIECAAAECexYQSvlkECBAgMBgBYqpdVF3fy5mJicHu7DVCBAgQIAAAQIECBAYJQGh1CjthloIECDQBoGiujC69XWxeXJTG9rVIwECBAgQIECAAAECexYQSvlkECBAgMBgBfLq76NTr49Nk58a7MJWI0CAAAECBAgQIEBglASEUqO0G2ohQIBAGwTy6s5YseKB6c17/9GGdvVIgAABAgQIECBAgMCeBYRSPhkECBAgMDiB1dWj011Sl8X05GMGt6iVCBAgQIAAAQIECBAYRQGh1CjuipoIECAwrgJF+etRZy+MmYnfGNcW9UWAAAECBAgQIECAwMIEhFILc3IVAQIECPRCIK/eGlF/J7157229mM4cBAgQIECAAAECBAg0V0Ao1dy9UzkBAgSaJ5CXfxGdzjti07q/bF7xKiZAgAABAgQIECBAoJcCQqleapqLAAECBPYtkJf/Etl+T4zpNf+KigABAgQIECBAgACBdgsIpdq9/7onQIDA4AReOXVI7N/9XDrk/GGDW9RKBAgQIECAAAECBAiMqoBQalR3Rl0ECBAYN4Higl+Keva16Typ54xba/ohQIAAAQIECBAgQGDxAkKpxZsZQYAAAQJLESiq3466PjiFUr+zlOHGECBAgAABAgQIECAwXgJCqfHaT90QIEBgdAWK8j1Rdz4cM+veO7pFqowAAQIECBAgQIAAgUEJCKUGJW0dAgQItF0gr/4psvol6UypL7adQv8ECBAgQIAAAQIECEQIpXwKCBAgQKD/AsdtWBmPOuR7MT2xX/8XswIBAgQIECBAgAABAk0QEEo1YZfUSIAAgaYLrL7g6OjMVukuqac2vRX1EyBAgAABAgQIECDQGwGhVG8czUKAAAEC+xIoyjzq7JiYmVgDigABAgQIECBAgAABAnMCQimfAwIECBDov0BRbUxv3vtCevNe1f/FrECAAAECBAgQIECAQBMEhFJN2CU1EiBAoOkCeXVNdOrXxabJTzS9FfUTIECAAAECBAgQINAbAaFUbxzNQoAAAQL7EijKf4s7f/Rh8a4T/31wUHW981pZ7/6bN7gmrESAAAECBAgQIEBgbAV693/Qi6mzIrpZOsR2w9hqaYwAAQIEFi+wujo8OnFFevPeoxY/eC8jdvw3Z56vbUdviG1H3+ciodR8ZL5PgAABAgQIECBAYJACQqlBaluLAAECbRRYM/Wi6HZfkc6T+m89ab+o3hvdekUKuv5pn/Nte8pZse0pQqmeoJuEAAECBAgQIECAQO8FhFK9NzUjAQIECNxXoCjPTm/euyu9ee/NPYEpyjvi1oc+KC494a59z+fxvZ54m4QAAQIECBAgQIBAnwSEUn2CNS0BAgQI3C2Qlx+OTuei2LTuI8s2WTP1nHTX1enprqtfXvZcJiBAgAABAgQIECBAYKgCQqmh8lucAAECLRAoqq/EbH1sbJn82rK7LaoL06N718XmyU3LnssEBAgQIECAAAECBAgMVUAoNVR+ixMgQGDMBVade1Cs3P/L6ZDzB/ek06L615jd/nOx5bRv9WQ+kxAgQIAAAQIECBAgMDQBodTQ6C1MgACBFggUU8dF3T0zPW73zGV3W1THRF2fk+Z62rLnMgEBAgQIECBAgAABAkMXEEoNfQsUQIAAgTEWyMtXRZYdlu6UevWyuyyqt6VQ6qYUSr192XOZgAABAgQIECBAgACBoQsIpYa+BQogQIDAGAvk1dbI6o/H9OTFy+4yr74UUT8vhVI3LHsuExAgQIAAAQIECBAgMHQBodTQt0ABBAgQGGOBvPpMZHFiulPqc8vqsigfE3X2/piZ+NllzWMwAQIECBAgQIAAAQIjIyCUGpmtUAgBAgTGUKCo6hRILf+/NUV1Rnp07/7pLqk3jaGSlggQIECAAAECBAi0UmD5Pyjcw1ZMnRXRzdIjGhtaKalpAgQIENhZoKgeH3VcnO5ueuKyafLyU+lsqlNSwPUPy57LBAQIECBAgAABAgQIjISAUGoktkERBAgQGEOBojwxPXL3zBRKrVpWd6vPf3h0VlybAqlHLGsegwkQIECAAAECBAgQGCkBodRIbYdiCBAgMEYCeXlOurvpqylMeseyuiqqyfTo3pHp0b1TlzWPwQQIECBAgAABAgQIjJSAUGqktkMxBAgQGCOBvPx4ZJ2zY3rdlcvqKi8/luZ5S5rn48uax2ACBAgQIECAAAECBEZKQCg1UtuhGAIECIyRQFF9J7bfeXhsffUtS+5qonxg3Jl9Iz0C+KAlz2EgAQIECBAgQIAAAQIjKSCUGsltURQBAgQaLlCc94ioV34ihUmHLquTonpFOiz92WmeE5c1j8EECBAgQIAAAQIECIycgFBq5LZEQQQIEBgDgTVTvxrd7tp0DtTzl9VNXv5pdDqXxKZ1H1zWPAYTIECAAAECBAgQIDByAkKpkdsSBREgQGAMBPLqTZHV+8X05JnL6iavuukuqc6y5jCYAAECBAgQIECAAIGRFBBKjeS2KIoAAQINF8ir96dQ6j0plPrAkjvJy1+LyIoUSr1gyXMYSIAAAQIECBAgQIDAyAoIpUZ2axRGgACBBgsU1Q3RTWdBbZ748pK7KKrN0a2vjs2TW5c8h4EECBAgQIAAAQIECIysgFBqZLdGYQQIEGiowCsvfkDs/2/fTHdJ/eiyOsjL78aKlYfFRSffuqx5DCZAgAABAgQIECBAYCQFhFIjuS2KIkCAQIMF1pRPi272tvTY3bFL7iLf+PTIOmfH9MRxS57DQAIECBAgQIAAAQIERlpAKDXS26M4AgQINFAgLyciyx6bAqX1S66+qM6Nur4xvb3vnUuew0ACBAgQIECAAAECBEZaQCg10tujOAIECDRQIC8vSgeUX5vulJpecvV5eWN6dO/p6dG9ry55DgMJECBAgAABAgQIEBhpAaHUSG+P4ggQINBAgaK8NrorJmLzKdctqfrVFzwhOrNb05lUT1rSeIMIECBAgAABAgQIEGiEgFCqEdukSAIECDRIoKjuihtuun9cuWH7kqouyg1RZ910p9XZSxpvEAECBAgQIECAAAECjRAQSjVimxRJgACBhgisvfDImN3+gXQW1GOXXHFRfTa2z74itp76j0uew0ACBAgQIECAAAECBEZeQCg18lukQAIECDRIIJ96aWTd56dH7162pKpXTR0WK7sfT+MPX9J4gwgQIECAAAECBAgQaIyAUKoxW6VQAgQINEAgL/9HevPezenNe/9zSdUW1enprXuHpjutXrOk8QYRIECAAAECBAgQINAYAaFUY7ZKoQQIEGiAQFFdHt36nNg8ecWSqi2qq9P4M9L4a5Y03iACBAgQIECAAAECBBojIJRqzFYplAABAg0QKMpvxp2dx8e71t206GrXVT8W6Yj0dMD5QxY91gACBAgQIECAAAECBBonIJRq3JYpmAABAiMqUGz68ajv+kx69O4nllRhUZ2UHt07No3PlzTeIAIECBAgQIAAAQIEGiUglGrUdimWAAECIyywunx2dLLXpPOknrukKovqz6KOC9KdUn++pPEGESBAgAABAgQIECDQKAGhVKO2S7EECBAYYYG8fF1E9uAUKr1+0VVu2NCJrx1yVxq7ctFjDSBAgAABAgQIECBAoJECQqlGbpuiCRAgMIICefXHkdWXxfTknyy6uqJ8cdTZy1Io9ZJFjzWAAAECBAgQIECAAIFGCgilGrltiiZAgMAICuTlF2LFyhfHRSdfv+jqivKSFEp9NIVS71n0WAMIECBAgAABAgQIEGikgFCqkdumaAIECIyYwNoLfyRmZ29PodL+S6osL29PgdYhKdD63pLGG0SAAAECBAgQIECAQOMEhFKN2zIFEyBAYAQF1pRPiW62MYVSP7/o6lZXz4pO/br02N+zFz3WAAIECBAgQIAAAQIEGisglGrs1imcAAECIySQV0VE/dSYmVy76Krysoys8/mYXje16LEGECBAgAABAgQIECDQWAGhVGO3TuEECBAYIYHlBEt5+c/p0b2j06N7/zJCHSmFAAECBAgQIECAAIE+Cwil+gxsegIECLRCoKj+Nrrd18bm9X+3qH6X89jfohZyMQECBAgQIECAAAECoyYglBq1HVEPAQIEmiiw1IPK8+otkdW3pfOk3trEttVMgAABAgQIECBAgMDSBYRSS7czkgABAgTmBNZe+DMxu/3ydJ7Uf1o0SF5+IT269+L06N71ix5rAAECBAgQIECAAAECjRYQSjV6+xRPgACBERBYPfXfotN9abrb6fhFVbNm4xHR7Xw4vbHvyEWNczEBAgQIECBAgAABAmMhIJQai23UBAECBIYokFf/PT2Cd0cKpX5/UVXk5esisgenUOr1ixrnYgIECBAgQIAAAQIExkJAKDUW26gJAgQIDFGgqP4s6rgghUt/vqgqiurvYrZ7emxZ//eLGudiAgQIECBAgAABAgTGQkAoNRbbqAkCBAgMUSCvvhrZ9qfF9GlfX3AVxaYfj/quz6RzqH5iwWNcSIAAAQIECBAgQIDAWAkIpcZqOzVDgACBAQusq34s7oob0l1SD1nUynl5cmTZE2N6Yt2ixrmYAAECBAgQIECAAIGxERBKjc1WaoQAAQJDEFhd/kJ0sjelcOkXF7V6UV0e3fqc2Dx5xaLGuZgAAQIECBAgQIAAgbEREEqNzVZqhAABAkMQKKrTo64PTY/hvWbBq6/ackCs/N530sHo91/wGBcSIECAAAECBAgQIDB2AkKpsdtSDREgQGCAAkX5R1F3PhYz69614FXzqZdG1n1+CqVetuAxLiRAgAABAgQIECBAYOwEhFJjt6UaIkCAwAAFiuqzsX32FbH11H9c8KpF+SdRZ+9P51BduuAxLiRAgAABAgQIECBAYOwEhFJjt6UaIkCAwAAFiqpO50kt7r8lRZWORr/p/nHlhu0DrNRSBAgQIECAAAECBAiMmMDifpDYV/HF1FkR3Sw9jrFhxHpUDgECBAj0Q2D1BU+IzuzW9O/+kxY8/erql6NTr09jfmXBY1xIgAABAgQIECBAgMBYCgilxnJbNUWAAIEBCOTVb0bUx6VDzk9a8Gp5eVFEdm16dG96wWNcSIAAAQIECBAgQIDAWAoIpcZyWzVFgACBAQgU1bnpzX8f1KMAACAASURBVHs3plDqnQterai+FXd1j4yL1397wWNcSIAAAQIECBAgQIDAWAoIpcZyWzVFgACBAQgU1V9HFhti08RVC1ptTfm09JT329JdUscu6HoXESBAgAABAgQIECAw1gJCqbHeXs0RIECgjwJ5+d1YsfKwuOjkWxe0Sl79z8jqb6bzpP5wQde7iAABAgQIECBAgACBsRYQSo319mqOAAECfRI4qXxkrMiuSW/e+6kFr1BUN0Q3nh2bJ7684DEuJECAAAECBAgQIEBgbAWEUmO7tRojQIBAHwXy8tfSgeVFehTvBQtaZc3Gn41u573p+sct6HoXESBAgAABAgQIECAw9gJCqbHfYg0SIECgDwJF+btRZytTyHTWgmbPqzelR/f2S4/unbmg611EgAABAgQIECBAgMDYCwilxn6LNUiAAIE+COTln0anc0lsWvfBBc1elP8QdSfdWbXu0wu63kUECBAgQIAAAQIECIy9gFBq7LdYgwQIEOiDQF7938hmnxXTp/6/eWcvzntE1Cs/ke6qOnTea11AgAABAgQIECBAgEBrBIRSrdlqjRIgQKBHAhPlA+PO7BspZHrQgmZcXZ0anfpR6dG9Vy3oehcRIECAAAECBAgQINAKAaFUK7ZZkwQIEOihQD71XyK6b42Zyf+6oFnz8uORdc6O6XVXLuh6FxEgQIAAAQIECBAg0AoBoVQrtlmTBAgQ6KFAUU1GXR+ZQqlT55119cyPRnbH19O1B857rQsIECBAgAABAgQIEGiVgFCqVdutWQIECPRAoCin06Hl6YyodZvnna0oT0xv6XtmetRv1bzXuoAAAQIECBAgQIAAgVYJCKVatd2aJUCAQA8E8vJTkWWnxPTEP8w7W159MLLu1phe/6F5r3UBAQIECBAgQIAAAQKtEhBKtWq7NUuAAIEeCBTlf8StDz0gLj1hdt7ZiqpO4VXv/lsz74IuIECAAAECBAgQIECgKQK9+0GhmDorHXybpbcrbWhK8+okQIAAgUUKFOVj0uN470+P4/3svCOLjS9Ij/mtSte+aN5rXUCAAAECBAgQIECAQOsEhFKt23INEyBAYBkCRfkbKZT61RQ0vXzeWfJqa2T1x9MvKy6e91oXECBAgAABAgQIECDQOgGhVOu2XMMECBBYhkBRvS29ee+m9Da9t887S1HdEt/ffmi8+7Tb5r3WBQQIECBAgAABAgQItE5AKNW6LdcwAQIEliGQl38Z2Yq3x/Qp/2ufsxRTx0XdPTOFV89cxmqGEiBAgAABAgQIECAwxgJCqTHeXK0RIECg5wJF9a8xu/3nYstp39p3KFW+Mx0zeENsnji/5zWYkAABAgQIECBAgACBsRAQSo3FNmqCAAECAxBYVT4sVmbb0tv0Hj7vakX1lZitj40tk1+b91oXECBAgAABAgQIECDQSgGhVCu3XdMECBBYgsCaqedEt3t6eiTvl/c5Op96UmTd6XTA+ZOXsIohBAgQIECAAAECBAi0REAo1ZKN1iYBAgSWLZBXv5PepndQCpvesM+5ivLs9Ia+u9Ib+t687DVNQIAAAQIECBAgQIDA2AoIpcZ2azVGgACBHgsU1XvTnVIfiM3r3zdPKPW5qDsvi5l1n+9xBaYjQIAAAQIECBAgQGCMBIRSY7SZWiFAgEBfBYryi+nw8hemw8v/917XWV0dHp24Ip079ai+1mJyAgQIECBAgAABAgQaLyCUavwWaoAAAQIDEDj+ffvFgd+6LT26d8A+V1tdvSY69cPTda8dQFWWIECAAAECBAgQIECgwQJCqQZvntIJECAwMIF86qkR3fPSIefH7HPNvPybiM7r06N7fzuw2ixEgAABAgQIECBAgEAjBYRSjdw2RRMgQGDAAqvLNdHJjk6P5Z2815VP3PiQ2K9zfbrmoQOuznIECBAgQIAAAQIECDRQQCjVwE1TMgECBAYukFdVOivqc7Fp4oK9rl2UeXrr3jHprXtrBl6fBQkQIECAAAECBAgQaJyAUKpxW6ZgAgQIDEEgLz8RWfaadBfUJ/cRSv15Ogh9YzoI/S+GUKElCRAgQIAAAQIECBBomIBQqmEbplwCBAgMRaCo/j1uvePguPQ139/j+sdtWBmPOuR7KbTabyj1WZQAAQIECBAgQIAAgcYJCKUat2UKJkCAwIAF8vJREdlH02N5R+x15aJ8SXp074R0zQkDrs5yBAgQIECAAAECBAg0VEAo1dCNUzYBAgQGJrCQwKko3xN158PprXvvHVhdFiJAgAABAgQIECBAoNECQqlGb5/iCRAgMACBvHxzOk9q7tG8t+x1taL8Xmy//4Nj60l3DKAiSxAgQIAAAQIECBAgMAYCQqkx2EQtECBAoK8CefWRyLpVTK//6B7XKS74pahnXxszk8/pax0mJ0CAAAECBAgQIEBgrASEUmO1nZohQIBAHwSK6uvRnX1qbD71G3sOpaqpqOvPpFDqwj6sbkoCBAgQIECAAAECBMZUQCg1phurLQIECPREIJ9+cMSdX0qB08F7nS8v/yWy/Z4Y02v+tSdrmoQAAQIECBAgQIAAgVYICKVasc2aJECAwBIFiqlnRt09I4VSz9rjDPnUUyO656XvH7PEFQwjQIAAAQIECBAgQKClAkKplm68tgkQILAggbx8dUT2iJiZ+K09h1LVWyPq76RQ6m0Lms9FBAgQIECAAAECBAgQuFtAKOWjQIAAAQJ7F8iriyOLK9Kb9y7ZSyh1fXS6z49N67+EkQABAgQIECBAgAABAosREEotRsu1BAgQaJtAUX4u6s7LYmbd53drfXX16OjUl8X05GPaxqJfAgQIECBAgAABAgSWLyCUWr6hGQgQIDC+AnnVTY/udfbYYFG+PursQen7Z4wvgM4IECBAgAABAgQIEOiXgFCqX7LmJUCAQNMF1pRPjG62OYVOR+2xlbz6+3Sn1PrYNPmppreqfgIECBAgQIAAAQIEBi8glBq8uRUJECDQDIHV5aroZE9P50mt3q3gVeXDYmW2LX3v4c1oRpUECBAgQIAAAQIECIyagFBq1HZEPQQIEBgVgbx8R2SdL8f0uvN2K6mYWhd19+fSW/cmR6VcdRAgQIAAAQIECBAg0CwBoVSz9ku1BAgQGJxAUV2ZgqczY2b91buHUuUV6dG+t8XmiY8NriArESBAgAABAgQIECAwTgJCqXHaTb0QIECglwJFdUt8f/uh8e7Tbttp2uPPuV8ceMDN6dG9B/RyOXMRIECAAAECBAgQINAuAaFUu/ZbtwQIEFiYwNoLD43Z7Venx/MO221AXr0ssvp5MT35ioVN5ioCBAgQIECAAAECBAjsLiCU8qkgQIAAgd0FVlfPT2/WW52Cpxfu9s2ivDS6nffG5nV/io4AAQIECBAgQIAAAQJLFRBKLVXOOAIECIyzQF6dme6G6qRQasMeQqn/iFsfekBcesLsOBPojQABAgQIECBAgACB/goIpfrra3YCBAg0U6AoPxB1dnHMTFy2UwN59SuRxSnpPKlfa2ZjqiZAgAABAgQIECBAYFQEhFKjshPqIECAwCgJFOWXY3vnmbF13Y07lVWU01F3PhEz6zaPUrlqIUCAAAECBAgQIECgeQJCqebtmYoJECDQX4HVMz8a2R1fT4ecH7jbQnn17dgvHhVTE9/tbxFmJ0CAAAECBAgQIEBg3AWEUuO+w/ojQIDAYgVWl8dGJ3tLekTv6TsN3dvfL3Z+1xMgQIAAAQIECBAgQCAJCKV8DAgQIEBgZ4G8XB9ZdkQKpU7b6Rt59YcR9dwdVOciI0CAAAECBAgQIECAwHIFhFLLFTSeAAEC4yaQlzMplLomhVJbdmptb+dMjVv/+iFAgAABAgQIECBAYCACQqmBMFuEAAECDRIoqutitrs2tqzf9sOqV53/uFi54pIUVD2hQZ0olQABAgQIECBAgACBERYQSo3w5iiNAAECQxHIq+3xyJv2iw0buj9cvyh/N+psZcxMnDWUmixKgAABAgQIECBAgMDYCQilxm5LNUSAAIFlCKzZ+LPR7bw3hU+P22mWovx0dFesis2nfHYZsxtKgAABAgQIECBAgACBHwoIpXwYCBAgQOBegbx6WWT182J68hU//Mu1Fx4as9uvTgecH4aKAAECBAgQIECAAAECvRIQSvVK0jwECBAYB4G8+p8plPpmCqXSm/bu/iqmTou6e3gKpU4fhxb1QIAAAQIECBAgQIDAaAgIpUZjH1RBgACB0RAoyiuim70tNk987N5QqroyhVJnxsz6q0ejSFUQIECAAAECBAgQIDAOAkKpcdhFPRAgQKBXAnl5U6xY+di46OSbd0y59sID06N7N6a7pH6sV0uYhwABAgQIECBAgAABAnMCQimfAwIECBD4gcDaC38iBVDXpQDqJ39Ikle/GVEfl/7uJEwECBAgQIAAAQIECBDopYBQqpea5iJAgECTBfLyuel3FaelN+897z6h1IdSKDWdQqk/a3JraidAgAABAgQIECBAYPQEhFKjtycqIkCAwHAEivL1UWcPSqHUGfcJpbrpf3eGU5BVCRAgQIAAAQIECBAYZwGh1Djvrt4IEGi5QP3EBPCMuxGuSndBfWafIEX5JymUen8KoS7dcV1evTC9ie/E9Ca+F7ccUvsECBAgQIAAAQIECPRBQCjVB1RTEiBAYLgC9UFp/S3pzwt3qeOy9L/T2VDZLXusL6+uj073+bFp/ZfuDqUuTicPXhHTE5cMtx+rEyBAgAABAgQIECAwjgJCqXHcVT0RINBygXoufHrBXhDS97IX7fa9U8/bP7638pZ0l9T9fvi9vLot9q8fHtXk7S0H1T4BAgQIECBAgAABAn0QEEr1AdWUBAgQGJ7Ajkf2Pn2f9dNB5bsFVE/a7VG+kzb+fKzovCPdFfWfd4xdXf5CdLI3pf/9i8PrxcoECBAgQIAAAQIECIyzgFBqnHdXbwQItFCgPj01fe7djf9RCp9WxVGfqneCOPjmy+PQGz+5M0795Kjrb6S37J2y4+/z8vzIsutTKFW2EFHLBAgQIECAAAECBAgMQEAoNQBkSxAgQGBwAnsKpa7dOZQ66LtXxeE3XLlbTdOTG374d0X5tbirc0xcvO6fB1e7lQgQIECAAAECBAgQaJOAUKpNu61XAgRaILDT43tzB5rPhU+7HniezpTK5s6d2vPXSRuPSo/yXZTukjq6BWBaJECAAAECBAgQIEBgSAJCqSHBW5YAAQL9E9jnQefpjKls15Bq51Ly8s3p0b3vpVDqLf2r0cwECBAgQIAAAQIECLRdQCjV9k+A/gkQGEOB+qDU1Nb0Z9c38M0der4qhVJzd1Dt/asoPx+zK06ILad8YQxxtESAAAECBAgQIECAwIgICKVGZCOUQYAAgd4L7HiU77i7571ytzfu7WnBvHxUuu6jMTNxRO/rMSMBAgQIECBAgAABAgTuFRBK+TQQIECAwL0Cefna9OjeIenRvddhIUCAAAECBAgQIECAQD8FhFL91DU3AQIEmiZQVH8b3e5rY/P6v2ta6eolQIAAAQIECBAgQKBZAkKpZu2XagkQILAIgR2P7z3j7gFXzfv43knnPTRWrPx8ukvqxxexiEsJECBAgAABAgQIECCwJAGh1JLYDCJAgMAoC+w46HxL+rPrW/YuS3930l4POl9drolOdnQKpU4e5e7URoAAAQIECBAgQIDAeAgIpcZjH3VBgACB+wjUc+HTrm/eu+f76XvZi/bIlVcfjajPi5nJy3ESIECAAAECBAgQIECg3wJCqX4Lm58AAQIDFdjxyN6n77Pkh/YQUD1pt0f5jn/ffnHgt26L6ckDBlquxQgQIECAAAECBAgQaK2AUKq1W69xAgTGU6A+PfV17t29/VEKn1bFUZ+qd+r14Jsvj0Nv/OROf1fXPxtZdNOjey8dTxddESBAgAABAgQIECAwagJCqVHbEfUQIEBgWQJ7CqWu3TmUOui7V8XhN1y52zLTkxuWtbTBBAgQIECAAAECBAgQWISAUGoRWC4lQIDA6Avs9PjeLaneufBp1wPP05lS2dy5U74IECBAgAABAgQIECAwNAGh1NDoLUyAAIF+CezzoPN0xlS2a0jVr0LMS4AAAQIECBAgQIAAgb0KCKV8OAgQIDB2AvVBqaWt6c+ub+CbO/R8VQql5u6g8kWAAAECBAgQIECAAIGhCgilhspvcQIECPRTYMejfMfdvcKVu71xr59Lm5sAAQIECBAgQIAAAQLzCAilfEQIECBAgAABAgQIECBAgAABAgQGLiCUGji5BQkQIECAAAECBAgQIECAAAECBAYcSu14lOQZd7Nf5VESH0ACBAgQIECAAAECBAgQIECAQDsFBhRK7Th0d0v6s+sbn+ZeSX6SQ3fb+eHTNQECBAgQIECAAAECBAgQINBegUGFUnPh065vgbpHPX0ve1F7t0DnBAgQIECAAAECBAgQIECAAIH2CQwglNrxyN6n70M790ryXQOqJ3mUr30fPh0TIECAAAECBAgQIECAAAEC7RXocShVH5fCpSt34vzqYcfEzQc/d8ffPeD2z8ajr/9gTJ+yYRfyV6dx72jvNuicAAECBAgQIECAAAECBAgQINAugd6FUnNuRblr2BTxlZ8+Jr598HN2sD7w9s/EEV/8UExPnLUL8++lUGr3se3aC90SIECAAAECBAgQIECAAAECBFoj0NtQao9sOz2+d0u65Mr0Z9cDz9OZUtncuVO+CBAgQIAAAQIECBAgQIAAAQIEWiAwgFBqTrHe10Hn6YypbNeQqgX0WiRAgAABAgQIECBAgAABAgQItFdgUKHUQYl4a/qz6wHnc4eer0qh1NwdVL4IECBAgAABAgQIECBAgAABAgRaIjCgUOoezR2P8h139/+60hv3WvIp0yYBAgQIECBAgAABAgQIECBAYBeBAYdS/AkQIECAAAECBAgQIECAAAECBAikW5UgECBAgAABAgQIECBAgAABAgQIEBi0wIBDqR2P7z3j7iav8vjeoLfbegQIECBAgAABAgQIECBAgACB0RAYUChVzx10viX92fUte3Nv5TvJQeej8WFQBQECBAgQIECAAAECBAgQIEBgUAKDCqXmwqdd37x3T4/pe9mLBtWwdQgQIECAAAECBAgQIECAAAECBIYvMIBQascje5++T6sf2kNA9SSP8g3/w6ACAgQIECBAgAABAgQIECBAgMCgBHobShVTZ+1W+FcPOyZuPvi5O/7+Abd/Nh59/Qdj+pQNu1z36hRKvWNQTVuHAAECBAgQIECAAAECBAgQIEBguAK9C6WK6vejrn8+vc/vmp1a+spPHxPfPvg5O/7ugbd/Jo744odiemLX8Or3Uii1a1A1XBmrEyBAgAABAgQIECBAgAABAgQI9E2gl6HUuSmUujFmJt+5c7U7Pb53S/relenPrgeepzOlsrlzp3wRIECAAAECBAgQIECAAAECBAi0QKCXodSF0a2vi82Tm3Z3q/d10Hk6YyrbNaRqAb0WCRAgQIAAAQIECBAgQIAAAQLtFehlKPWuFEpdnkKpd+8hlDoo/d3W9GfXN/DNHXq+KoVSc3dQ+SJAgAABAgQIECBAgAABAgQIEGiJQA9DqfIDUWcXx8zEPh7D2/Eo33F3217pjXst+ZRpkwABAgQIECBAgAABAgQIECCwi0APQ6nq8nSn1DnpTqkrKBMgQIAAAQIECBAgQIAAAQIECBDYl0AvQ6mrUyh1Rgqldn77Hn8CBAgQIECAAAECBAgQIECAAAECuwj0MpS6Lma7a2PL+m2UCRAgQGAUBHY8Mv2Muyu5yiPTo7AnaiBAgAABAgQIECBA4B6BHoZS5Rejm96it3nif+MlQIAAgWEK1HMvl9iS/uz6ZtO5M/9O8nKJYe6NtQkQIECAAAECBAgQ6EMoVX0lZutjY8vk1/ASIECAwDAF6rnwade3nd5TUPpe9qJhVmdtAgQIECBAgAABAgQIzAn08E6p6ltxV/fIuHj9t9ESIECAwLAEdjyy9+n7rP6hPQRUT/Io37D2x7oECBAgQIAAAQIECNwj0MtQ6t/j1jsOjktf8328BAgQIDAsgfr0tPK5d6/+Ryl8WhVHfareqZqDb748Dr3xk7tVOL3u94ZVtXUJECBAgAABAgQIEGifQC9DqTqmJ3o3X/v2QscECBDogcCeQqlrdw6lDvruVXH4DVfutFidPSGiviVmJtOZU74IECBAgAABAgQIECDQf4HehEjHn3O/OPCAm1Mo9YD+l2wFAgQIENi7wE6P792SrpsLn3Y98DydKZXNnTt171dx/k9HveJjMTPxM3QJECBAgAABAgQIECAwCIHehFInbnxI7Ne5PoVSDx1E0dYgQIAAgX0J7POg83TGVHpT6p6+iurr0Z19amw+9Rt8CRAgQIAAAQIECBAg0G+B3oRSJ5WPjBXZNSmU+ql+F2x+AgQIEJhPoD4oXbE1/dn1DXxzh56vSqHU3B1Uu38V5Xui7nw4Zta9d74VfJ8AAQIECBAgQIAAAQLLFehNKLW6enR00m/mpycfs9yCjCdAgACBXgnseJTvuLtnu3LeN+7l5cmRZU9Mv2BY16sKzEOAAAECBAgQIECAAIG9CfQmlDpp41GxonNR+kHmaNQECBAg0FCBtRceGbPbP5AOO39sQztQNgECBAgQIECAAAECDRLoTSi1ujw2OtlbUij19Ab1rlQCBAgQ2FWgqL4Vd3WPjIvXfxsOAQIECBAgQIAAAQIE+inQq1Dq2SmUek0KpZ7bz2LNTYAAAQKLEdjx+N4z7h5x1byP781dmJd/Gp3OJbFp3QcXs5JrCRAgQIAAAQIECBAgsFiB3oRSefXCyOoT05lSL15sAa4nQIAAgV4L7DjofEv6s+tb9i5Lf3fSXg86nyujmDot6u7h6RG+03tdlfkIECBAgAABAgQIECBwX4HehFKry5enO6Wem+6UeiVeAgQIEBi2QHrxxO5v3runqPS97EV7rXBN+cToZptjZuKoYXdhfQIECBAgQIAAAQIExlugV6HUmhRKHZ1CqZPHm0t3BAgQGHWBHY/sffo+VX5oDwHVk/b5KF9e3Rb71w+PavL2Ue9WfQQIECBAgAABAgQINFegN6FUXr4qvUb8sBRKvbq5FConQIDAOAjUc4/dnXt3J3+UwqdVcdSn6p06O/jmy+PQGz+5W7fT635vx9/l1Uci61Yxvf6j4yCiBwIECBAgQIAAAQIERlOgR6FU9YbI4oEplHrjaLapKgIECLRFYE+h1LU7h1IHffeqOPyGK3cSqbN0/lT2hzGz7l1RVL8ddX1wOlfqd9qipk8CBAgQIECAAAECBAYv0JtQqqh+P+q4PZ1B8geDb8GKBAgQIHCvwE6P792S/n4ufNr1wPN0plQ2d+7UvV9F+bW4q3NMXLzun+OkjT8fKzrvSL9o+M9kCRAgQIAAAQIECBAg0C+BXoVS56bfqt+Yfqv+zn4Val4CBAgQWKjAPg86T2dMzd0VdZ+vvHxU+ruPpl8sHPHDvy2qu+KGm+4fV27YvtBVXUeAAAECBAgQIECAAIHFCPQqlLowuvV1sXly02IWdy0BAgQI9EOgPijNujX9ecEus88der4qBVBzd1Dd+1VUa9MvFo5Kv1g45Yd/mZcfi6zzlphe9/F+VGhOAgQIECBAgAABAgQI9CqUelcKpS5PodS7kRIgQIDAqAjseJTvuLuruXKvb9wryj+JOnt/ulPq0ntDqepNkdX7xfTkmaPSjToIECBAgAABAgQIEBgvgR6FUuUH0g80F6cfaHY+o2S8rHRDgACB8RTIy5sj9j8iZorv3BtKbXx6ulPq7HSu1D2h1nj2risCBAgQIECAAAECBIYm0KNQqro83Sl1TrpT6oqhdWJhAgQIEFi8wKrzHxcrV1ySwqcn7DY4r7rplw2dxU9qBAECBAgQIECAAAECBOYX6FUodXUKpc5IodQ18y/pCgIECBAYGYG8fFVk2WEplHr17qFU+TcRndfHzLq/HZl6FUKAAAECBAgQIECAwNgI9CqUui5mu2tjy/ptYyOjEQIECLRBIC8/HJ3ORbFp3Ud2a7eofj/quD3dLfUHbaDQIwECBAgQIECAAAECgxXoTSiVl1+IFStfHBedfP1gy7caAQIECCxLIC9vT/9+H5L+/f7e7qHUBb8U9exr01v5nrOsNQwmQIAAAQIECBAgQIDAHgR6E0oV1Vditj42tkx+jTIBAgQINEQgn3pqRPe8FDods8eKTz1v//jeylvSnVL3a0hHyiRAgAABAgQIECBAoEECvQqlvhV3dY+Mi9d/u0G9K5UAAQLtFijK16c3pz4ohU5n7BWiKK+N7oqJ2HzKde3G0j0BAgQIECBAgAABAr0W6FUo9e9x6x0Hx6Wv+X6vCzQfAQIECPRJoKj+V9Tdt8bM+r/aRyj19uhm34jNE+f0qQrTEiBAgAABAgQIECDQUoFehVJ1enNTb+Zq6UZomwABAgMXKMrZ9G/3yois3uvaeflr6ftFupvqBQOvz4IECBAgQIAAAQIECIy1wPKDpOPPuV8ceMDN6QebB4y1lOYIECAwTgL5xqdH1jk7/dt93D7bevl5D4r7rfxquu6gcWpfLwQIECBAgAABAgQIDF9g+aHUiRsfEvt1rk8/sDx0+O2ogAABAgQWJFCUZ6fzpO5Kd0C9ed7ri+qzsX32FbH11H+c91oXECBAgAABAgQIECBAYIECyw+lTiofGSuya1Io9VMLXNNlBAgQIDBsgby6Jjr162LT5CfmLSUvz48sm/vlQznvtS4gQIAAAQIECBAgQIDAAgWWH0qtrh6dfrC5LKYnH7PANV1GgAABAsMUWHvhj8Ts7O3pLqn9F1RGUb4k3VV1Qrr+hAVd7yICBAgQIECAAAECBAgsQGD5odRJG4+KFZ2L0m/Qj17Aei4hQIAAgWELrJl6TnS7p8fM5C8vqJRXTh0SPrIzNAAAIABJREFU+3c/l3758LAFXe8iAgQIECBAgAABAgQILEBg+aHU6vLY6GRvSaHU0xewnksIECBAYNgCRfW2qOubUij19gWXklfXR6f7/Ni0/ksLHuNCAgQIECBAgAABAgQI7EOgF6HUs1Mo9ZoUSj2XNAECBAg0QKAo/yHqThEz6z694Grz8qKI7Nr0CN/0gse4kAABAgQIECBAgAABAn0NpfLqhZHVJ6bHOl5MmgABAgRGXODl5z0o7rfyq+kXCQctqtLV5cvTLyCem8a9clHjXEyAAAECBAgQIECAAIG9CPTiTik/qPh4ESBAoCkCS/1FgjetNmWH1UmAAAECBAgQIECgMQK9CKXWpN+eH51+e35yY7pWKAECBNoqkJfnR5Zdn/7NLhdNkJc3xoqVT4+LTv7qoscaQIAAAQIECBAgQIAAgV0Elh9K5eWr0g84h6UfcF5NlwABAgRGXCCv/ik9cv2S9Mj1FxddaV5dHFlckf69v2TRYw0gQIAAAQIECBAgQIBA70Op6g3ph5QHph9S3kiXAAECBEZYoNj041Hf9Zn01r2fWFKV+dTqyLpPS4FWsaTxBhEgQIAAAQIECBAgQOA+Asu/U6qofj/quD29kekPyBIgQIDACAsU5W9Enf1q+vf65UuqMi8fld7A99E0/ogljTeIAAECBAgQIECAAAECPQ6lzo26vjH95v2dZAkQIEBghAWKcjrqzidiZt3mJVeZl/8S2X5PjOk1/7rkOQwkQIAAAQIECBAgQIBAEujFnVIXRre+LjZPbiJKgAABAiMsUJRfju2dZ8bWdTcuucqi/JN0t9X7091Sly55DgMJECBAgAABAgQIECDQo1DqXSmUujyFUu8mSoAAAQIjKpBv/KmIzpUpTPrpZVWYlxPp5RaPTecIrl/WPAYTIECAAAECBAgQINB6geXfKZWXfxqdziWxad0HW68JgAABAqMq0KtDytds/Nnodt6bwq3HjWqr6iJAgAABAgQIECBAoBkCyw+liurydKfUOelOqSua0bIqCRAg0EKBvHp3ZPVH0pvz/njZ3RfVd2L7nYfH1lffsuy5TECAAAECBAgQIECAQGsFehFKXZ1CqTNSKHVNaxU1ToAAgVEX6OUB5UV5WXSzzbF54sOj3rb6CBAgQIAAAQIECBAYXYFehFLXxWx3bWxZv21021QZAQIEWiyw9sIjY3b7B9JbUh/bE4W8fHV6T8Yj0iN8v9WT+UxCgAABAgQIECBAgEArBZYfSuXlF2LFyhfHRSdf30pBTRMgQGDUBYpqMur6yBRKndqTUovqyWm+C9J8T+nJfCYhQIAAAQIECBAgQKCVAssPpYrqKzFbHxtbJr/WSkFNEyBAYNQFivIDUWcXpzubLutZqUX173HrHQfHpa/5fs/mNBEBAgQIECBAgAABAq0S6EUo9a24q3tkXLz+262S0ywBAgSaIlBUt8T3tx8a7z7ttp6VnJd/kd68+o705tW/7NmcJiJAgAABAgQIECBAoFUCvQil/La8VR8ZzRIg0CiBfOpJkXWn01v3ntzTuovy9enuqwelu6/O6Om8JiNAgAABAgQIECBAoDUCvQil6pieWP48rSHXKAECBAYoUJS/lcKjh6Xw6Ld7uuqa8mnpDXxvS/Me29N5TUaAAAECBAgQIECAQGsElhcmHX/O/eLAA25OodQDWiOmUQIECDRJoJ+P2RXlbPr3f2V6E1/dJBK1EiBAgAABAgQIECAwGgLLC6VO3PiQ2K9zffqh5KGj0Y4qCBAgQGAngby6M1aseGB6Q+p/9FwmLz8eWefsmF53Zc/nNiEBAgQIECBAgAABAmMvsLxQ6qTykbEiuyaFUj819lIaJECAQNME+v2IXVFuSI8GdtMjfGc3jUa9BAgQIECAAAECBAgMX2B5odTq6tHRqS9LB+g+ZvitqIAAAQIEdhLIqzelJ+v2S/9Gn9kXmdXlL0Qne1P6xcQv9mV+kxIgQIAAAQIECBAgMNYCywulTtp4VKzoXJR+IDl6rJU0R4AAgSYKFNVfRxYbYtPEVX0p//j3rYgDv3VHCr1+pC/zm5QAAQIECBAgQIAAgbEWWF4otbo8Nv2W/C0plHr6WCtpjgABAo0TqLMoqu0pMFrR19Lz8hORZa9J/x34ZF/XMTkBAgQIECBAgAABAmMnsNxQ6tkplJr7YeS5YyejIQIECDRZIN/4i+kQ8tenf59/qa9tFOUfpHOlbknnSv2Pvq5jcgIECBAgQIAAAQIExk5geaFUXr0wnVdyYvpN/IvHTkZDBAgQaLJAXr0l/ft8W/r3+a19bSMv0y8lstNSKPW8vq5jcgIECBAgQIAAAQIExk5geaHU6vLl6U6p56bfxL9y7GQ0RIAAgSYL5GV6nK6TwqJ11/a1jbUX3j9mt98UM5MP7Os6JidAgAABAgQIECBAYOwElhtKrUmh1NEplDp57GQ0RIAAgaYKHH/O/eLAA25O/zY/YCAtFOU/RN0pUgD26YGsZxECBAgQIECAAAECBMZCYHmhVF6+Kh1we1j6wefV+9ao652/ny1v3bGg1wQBAgT6JLBm6lej212b7l56fp9W2Hnaojo36vrGtN47B7KeRQgQIECAAAECBAgQGAuB5YVDefWG9LrxX07nifzVPjW2Hb0hth19n0uEUmPx6dEEAQKjKTDokMj5gqP5OVAVAQIECBAgQIAAgREXWF4oNddcUW6Yt8dtTzkrtj1FKDUvlAsIECDQA4Gi+mxsn31FbD31H3sw2/xTrKt+LO6KG9Jh5w+Z/2JXECBAgAABAgQIECBA4AcCyw+lFiTp8b0FMbmIAAECyxXIpx8cceeX0qN0By93qkWNL8rPx+yKE2LLKV9Y1DgXEyBAgAABAgQIECDQWoEBhVKt9dU4AQIEBitQlC+JOjsh3bV0wkAXzqsqOvG52DRxwUDXtRgBAgQIECBAgAABAo0VEEo1dusUToAAgT0I5OUF6QUU29ILKC4aqE9R/noKw16YwrDfGOi6FiNAgAABAgQIECBAoLECQqnGbp3CCRAgsKdQqvpSRP289PjeDQP1WXvhT8Ts9uvSuj850HUtRoAAAQIECBAgQIBAYwWEUo3dOoUTINAegQWey3fi1E/Gft1PxvTkI4dik5f/J1asfG5cdPL/Hcr6FiVAgAABAgQIECBAoFECQqlGbZdiCRBop0AKpY667t7Wj7puw54duk9If/9vKZT6zaE45eVMenTwmvTo4JahrG9RAgQIECBAgAABAgQaJSCUatR2KZYAgXYKzIVSn7pPKPWp39urw/TkXgKrAcgV5YnpXKlnpnOlVg1gNUsQIECAAAECBAgQINBwAaFUwzdQ+QQItEFggY/vDZti1dRhsbL78XSn1uHDLsX6BAgQIECAAAECBAiMvoBQavT3SIUECBBojkBRfi3u6hwTF6/75+YUrVICBAgQIECAAAECBIYhIJQahro1CRAgMK4CRXlJeoTvo+kRvveMa4v6IkCAAAECBAgQIECgNwJCqd44moUAAQIE5gRWl2uikx2dDjs/GQgBAgQIECBAgAABAgT2JSCU8vkgQIAAgd4JrK4eHZ36snSu1GN6N6mZCBAgQIAAAQIECBAYRwGh1Djuqp4IECAwTIG8vClWrHxsXHTyzcMsw9oECBAgQIAAAQIECIy2gFBqtPdHdQQIEGieQF69P7L6PeluqQ80r3gVEyBAgAABAgQIECAwKAGh1KCkrUOAAIG2COTl+siyI9K5Uqe1pWV9EiBAgAABAgQIECCweAGh1OLNjCBAgACBfQkU1eOjjovTG/ieCIoAAQIECBAgQIAAAQJ7ExBK+WwQIECAQO8F8vLWqA94RGzO/633k5uRAAECBAgQIECAAIFxEBBKjcMu6oEAAQKjJlBUf5bulrog3S3156NWmnoIECBAgAABAgQIEBgNAaHUaOyDKggQIDBeAnn52nSu1CHpXKnXjVdjuiFAgAABAgQIECBAoFcCQqleSZqHAAECBO4VyKeeGtE9L2Ymj8FCgAABAgQIECBAgACBPQkIpXwuCBAgQKA/AkV5R9z60AfFpSfc1Z8FzEqAAAECBAgQIECAQJMFhFJN3j21EyBAYJQFivKK6GZvi80THxvlMtVGgAABAgQIECBAgMBwBIRSw3G3KgECBMZfoCjfGHV2QDrs/HfHv1kdEiBAgAABAgQIECCwWAGh1GLFXE+AAAECCxMoqv8adf3mdK7UMxY2wFUECBAgQIAAAQIECLRJQCjVpt3WKwECBAYtUFR1egOf/9YM2t16BAgQIECAAAECBBog4AeFBmySEgkQINBYgby8KrLsTSmY+pvG9qBwAgQIECBAgAABAgT6IiCU6gurSQkQIEBgh0Be/ffI6jtievL3iRAgQIAAAQIECBAgQOC+AkIpnwcCBAgQ6J/A6upZ0alfl0KpZ/dvETMTIECAAAECBAgQINBEAaFUE3dNzQQIEGiKwPHv2y8O/NZtKZQ6oCklq5MAAQIECBAgQIAAgcEICKUG42wVAgQItFcgr/4+3S21PjZNfqq9CDonQIAAAQIECBAgQGBXAaGUzwQBAgQI9FegqN4WdX1TzEy+vb8LmZ0AAQIECBAgQIAAgSYJCKWatFtqJUCAQBMF8upXIotT0hv4fq2J5auZAAECBAgQIECAAIH+CAil+uNqVgIECBC4R2D1zI9GdsfX051SB0IhQIAAAQIECBAgQIDAPQJCKZ8FAgQIEOi/QF59Jt0tdWK6W+pz/V/MCgQIECBAgAABAgQINEFAKNWEXVIjAQIEmi5QVOelc6W+lO6W2tj0VtRPgAABAgQIECBAgEBvBIRSvXE0CwECBAjsS6AoXxx19rKYmXgJKAIECBAgQIAAAQIECMwJCKV8DggQIECg/wJrLzw4Zrd/Id0pdUj/F7MCAQIECBAgQIAAAQJNEBBKNWGX1EiAAIFxECjKL0Y3e2Fsnvjf49COHggQIECAAAECBAgQWJ6AUGp5fkYTIECAwEIFiurC6NbXxebJTQsd4joCBAgQIECAAAECBMZXQCg1vnurMwIECIyWQF69LLL6eTE9+YrRKkw1BAgQIECAAAECBAgMQ0AoNQx1axIgQKCNAidO/WTs1/1kCqUe2cb29UyAAAECBAgQIECAwM4CQimfCAIECBAYnEBRfjm2d54ZW9fdOLhFrUSAAAECBAgQIECAwCgKCKVGcVfURIAAgXEVyKut6RG+j6e7pS4e1xb1RYAAAQIECBAgQIDAwgSEUgtzchUBAgQI9EKgqE6Kuj42ZibzXkxnDgIECBAgQIAAAQIEmisglGru3qmcAAECzRNYe+HPxOz2y1Mo9Z+aV7yKCRAgQIAAAQIECBDopYBQqpea5iJAgACB+QWK6huxvT4qtk5+c/6LXUGAAAECBAgQIECAwLgKCKXGdWf1RYAAgVEVyKs/TudKXZbOlfqTUS1RXQQIECBAgAABAgQI9F9AKNV/YysQIECAwH0F1lSnRDceHzMTE2AIECBAgAABAgQIEGivgFCqvXuvcwIECAxH4KQLHhsrZt+X7pT6ueEUYFUCBAgQIECAAAECBEZBQCg1CrugBgIECLRNIK++HfvFo2Jq4rtta12/BAgQIECAAAECBAj8QEAo5ZNAgAABAoMXyKsPRtbdGtPrPzT4xa1IgAABAgQIECBAgMAoCAilRmEX1ECAAIG2CeTlqyLLDovpiVe3rXX9EiBAgAABAgQIECDwAwGhlE8CAQIECAxeIJ96UrpTajqdK/XkwS9uRQIECBAgQIAAAQIERkFAKDUKu6AGAgQItFEgL2+PFSsPiYtO/l4b29czAQIECBAgQIAAgbYLCKXa/gnQPwECBIYlkFcfjajPi5nJy4dVgnUJECBAgAABAgQIEBiegFBqePZWJkCAQLsF8up3IqsPSo/wvaHdELonQIAAAQIECBAg0E4BoVQ7913XBAgQGL5AUR0TdX1OulPqacMvRgUECBAgQIAAAQIECAxaQCg1aHHrESBAgMC9AkX5H3HrQw+IS0+YxUKAAAECBAgQIECAQLsEhFLt2m/dEiBAYLQEiuqvolu/OTZP/vVoFaYaAgQIECBAgAABAgT6LSCU6rew+QkQIEBg7wJ5dWY6V6qTzpXagIkAAQIECBAgQIAAgXYJCKXatd+6JUCAwGgJFFPHRd09M50r9czRKkw1BAgQIECAAAECBAj0W0Ao1W9h8xMgQIDAPgTqLIpqe7pTagUmAgQIECBAgAABAgTaJSCUatd+65YAAQKjJ5BX10Snfl1smvzE6BWnIgIECBAgQIAAAQIE+iUglOqXrHkJECBAYGECefWWdK7UbeluqbcubICrCBAgQIAAAQIECBAYBwGh1Djsoh4IECDQZIE1U8+Jbvf0dK7ULze5DbUTIECAAAECBAgQILA4AaHU4rxcTYAAAQK9Fjj+nPvFgQfcHNMTD+j11OYjQIAAAQIECBAgQGB0BYRSo7s3KiNAgEB7BIrqupjtro0t67e1p2mdEiBAgAABAgQIEGi3gFCq3fuvewIECIyGQF79YUT99fQI37mjUZAqCBAgQIAAAQIECBDot4BQqt/C5idAgACB+QVWV89Pb+BbnQ47f+H8F7uCAAECBAgQIECAAIFxEBBKjcMu6oEAAQJNF1h17kGxcv8vp3OlHtz0VtRPgAABAgQIECBAgMDCBIRSC3NyFQECBAj0WyCv/jE63ZfGpvX/1O+lzE+AAAECBAgQIECAwPAFhFLD3wMVECBAgMCcQF6WkXU+H9PrpoAQIECAAAECBAgQIDD+AkKp8d9jHRIgQKAZAnl1fGT1S9K5Ur/ejIJVSYAAAQIECBAgQIDAcgSEUsvRM5YAAQIEeidQbPrxqO/6THoD30/0blIzESBAgAABAgQIECAwqgJCqVHdGXURIECgjQJ59aWI+nkpmLqhje3rmQABAgQIECBAgECbBIRSbdptvRIgQGDUBYpyOurOJ2Jm3eZRL1V9BAgQIECAAAECBAgsT0AotTw/owkQIECglwL51Csj6z4rnSv1m72c1lwECBAgQIAAAQIECIyegFBq9PZERQQIEGivwNoLD43Z7Venx/cOay+CzgkQIECAAAECBAi0Q0Ao1Y591iUBAgSaI1BUX4nZ+tjYMvm15hStUgIECBAgQIAAAQIEFisglFqsmOsJECBAoL8CRfWu6NaXx+bJd/d3IbMTIECAAAECBAgQIDBMAaHUMPWtTYAAAQK7C+RVkd7A99T0CN9aPAQIECBAgAABAgQIjK+AUGp891ZnBAgQaKbAmo1HRLfz4ZiZOLKZDaiaAAECBAgQIECAAIGFCAilFqLkGgIECBAYrEBRfjPu7Dw+3rXupsEubDUCBAgQIECAAAECBAYlIJQalLR1CBAgQGDhAnn1vsjq98X05PsXPsiVBAgQIECAAAECBAg0SUAo1aTdUisBAgTaIlBUk1HXR6ZzpU5tS8v6JECAAAECBAgQINA2AaFU23ZcvwQIEGiCwKrzHxcrV1wS0xNPaEK5aiRAgAABAgQIECBAYPECQqnFmxlBgAABAoMQKKpb4vvbD413n3bbIJazBgECBAgQIECAAAECgxUQSg3W22oECBAgsFCBvPpQRD2dHuH7s4UOcR0BAgQIECBAgAABAs0REEo1Z69USoAAgXYJrK5eE5364emw89e2q3HdEiBAgAABAgQIEGiHQI9CqbremSvr0bzt2ARdEiBAgMAeBFZfcHR0ZqsUSj2VDwECBAgQIECAAAEC4ycwf3hUTJ01b9vbjt4Q246+z2VCqXnNXECAAAEC8wvk1ffj/tsPivNPu3P+i11BgAABAgQIECBAgECTBPYdSuXVmZHFL6QzPa7aZ1PbnnJWbHuKUKpJO69WAgQINEEgL/8yshVvj+lT/lcTylUjAQIECBAgQIAAAQILF9h3KFWUvxt1tjJmJua5W8rjewsndyUBAgQILFigqM6Iur5/Ouz8TQse40ICBAgQIECAAAECBBohMN+dUm+KrN4vnedxZiO6USQBAgQIjJdAPvVfIrpvTaHUfx2vxnRDgAABAgQIECBAgMB8d0q9Md0pdUC6U+p3UREgQIAAgaEI5FU3/XeoM5S1LUqAAAECBAgQIECAQN8E5gmlPDbRN3kTEyBAgMDCBIrqyqi7Z8bM+qsXNsBVBAgQIECAAAECBAg0QWC+x/fekA46f2BMT7yxCc2okQABAgTGUKAoz0537d6V7pZ68xh2pyUCBAgQIECAAAECrRWY7/G916cfBB6UfhA4o7VCGidAgACB4QrkG38xss7r0y9Ifmm4hVidAAECBAj8//buP+rSqqwb+D5npgERlRTJCA2N0MwMDY18DclIjQgRlQiRhjkHZJ5nICQza7VqMjN/hTTMfQ/CM8OEPzI0RTMzM0Nf8wcZjmZIhqRoZIiGSgg0c04Xrt53CenZG57LYeR8zlr84cyea5/7w6w18p29vzcBAgQIEMgUqJ2U+rUoOt8ris5/PXNTswgQIECAQLPAYetXlgP2uTFCqVXNv8ZCAgQIECBAgAABAgR2eYFKKNU9v5TBfeOk1At2+SfxBQkQIEDg7isw7j9QdkzOKBes+9Dd9yE9GQECBAgQIECAAIH5EqgVnf9qmU73jldx/9p8sXhaAgQIENilBEbdS8tgcF2clnr5LvW9fBkCBAgQIECAAAECBO60QO2k1PPiPwL2if8IiBNTPgQIECBA4C4SGG88okyHC3Fy98i76BvYlgABAgQIECBAgACBZIFa0fmvRNH5A+I/An41eV/jCBAgQIBAu8BCt2e5eXBN/Hl07/ZfZCUBAgQIECBAgAABAruywOxQak1/ZhlO942i8+ftyg/huxEgQIDAHAiM+sviz6Q15fzFbXPwtB6RAAECBAgQIECAwN1eoHZ977lRdL5f/M30r9ztJTwgAQIECOzaAqPu7DIYXlWW1m7Ytb+ob0eAAAECBAgQIECAQItArej8jCg6f1AUnZ/ZMswaAgQIECDwbRM4edPTymRyQvyZ9PRv2x4GEyBAgAABAgQIECCw0wRqJ6V+OYrO94+i8zgx5UOAAAECBO5CgRM33q+sGl4Rfybd/y78FrYmQIAAAQIECBAgQCBJoHJSatPpZTp5SPyt9BlJ+xlDgAABAgTuvMCou7ysWHlMOe85V9z5IX4lAQIECBAgQIAAAQK7gkCt6Py0KJU9IIrOf3lX+LK+AwECBAjMucC43xTXyrfFX5a8as4lPD4BAgQIECBAgACB73iB2vW9dXF978C4KnH6d/yTegACBAgQ+M4XGG06rgwmR8Vflhz/nf8wnoAAAQIECBAgQIDAfAvUis4X42+kHxZ/I33afDN5egIECBDYJQTWnLNvGa64NP6yZL9d4vv4EgQIECBAgAABAgQI3GmB2kmphTgp9fD4P//r7vQOfiEBAgQIEMgUGPWfKoMdh5el0/5l9tjp9LY/P5j9Z17mdzSLAAECBAgQIECAAIGqQK3ofG0UnT8iTkotVidZQIAAAQIEdobAqLuglMFe8Zcm22Zud9nB68tlB3/DEqHUzvjXYw8CBAgQIECAAAECrQKzQ6mT+1PLpDyybF5YaB1oHQECBAgQ+LYLjLv11T0ue8xvl8seI5SqQllAgAABAgQIECBA4K4RqF3fe078TfRBcX1v7V3z9exKgAABAgTurIDre3dWzq8jQIAAAQIECBAgsDMEakXnp0TR+aPj+t6pO+PL2IMAAQIECBAgQIAAAQIECBAgQGA+BGaHUmu6k8twcHCclHrOfHB4SgIECBAgQIAAAQIECBAgQIAAgZ0hIJTaGcr2IECAAAECBAgQIECAAAECBAgQuI1ApVOqH5cyfWxc3zuFGwECBAgQIECAAAECBAgQIECAAIEsgUqnVDcq08Eh8fa9k7M2NIcAAQIECBAgQIAAAQIECBAgQIBA5aTUpjVlMHlcWVqME1M+BAgQIECAAAECBAgQIECAAAECBHIEam/fOynevvf4uL43ytnOFAIECBAgQIAAAQIECBAgQIAAAQKl1IrOV8fb9w6Nt++tgUWAAAECBAgQIECAAAECBAgQIEAgS6BWdP5LUXR+WJyUOilrQ3MIECBAgAABAgQIECBAgAABAgQI1IrOT4yi8ydG0flqVAQIECBAgAABAgQIECBAgAABAgSyBGpF58+OovPDo+g8Tkz5ECBAgAABAgQIECBAgAABAgQIEMgRqBWdn1Cm5UlxUurEnO1MIUCAAAECBAgQIECAAAECBAgQIFAvOn9WFJ0/JYrOnw2LAAECBAgQIECAAAECBAgQIECAQJZArej8+DKYHhHX907I2tAcAgQIECBAgAABAgQIECBAgAABArWi81+MovMj4/res1ARIECAAAECBAgQIECAAAECBAgQyBKoFZ0fF0XnR8VJqeOzNjSHAAECBAgQIECAAAECBAgQIECAQO2k1C/ESamj46TUL6IiQIAAAQIECBAgQIAAAQIECBAgkCUwO5Ras/HYMhweE0Xnx2VtaA4BAgQIECBAgAABAgQIECBAgACBWtH5M6Po/Blxfe8XUBEgQIAAAQIECBAgQIAAAQIECBDIEqhd33tGXN87Nq7vHZu1oTkECBAgQIAAAQIECBAgQIAAAQIEKtf3Nj29DCfHxUmpZ6IiQIAAAQIECBAgQIAAAQIECBAgkCVQOyl1TJyUOj5OSj0ja0NzCBAgQIAAAQIECBAgQIAAAQIECMwOpU7e9LQymZxQNi8+HRUBAgQIECBAgAABAgQIECBAgACBLIFa0fnRUXR+YlzfOyZrQ3MIECBAgAABAgQIECBAgAABAgQIVK7vbXxqmQ5Xx/W9p6EiQIAAAQIECBAgQIAAAQIECBAgkCVQKTrvjyrD6Zo4KXV01obmECBAgAABAgQIECBAgAABAgQIEKhc3+t+vpTBOE5KPRUVAQIECBCXnlgPAAAgAElEQVQgQIAAAQIECBAgQIAAgSyBWtH5kVF0fkoUnR+VtaE5BAgQIECAAAECBAgQIECAAAECBGpF5z9XBuXUsrQQJ6Z8CBAgQIAAAQIECBAgQIAAAQIECOQI1IrOj4ii84W4vndkznamECBAgAABAgQIECBAgAABAgQIEIjCqJkIa/qfjaLzdVF0/nOwCBAgQIAAAQIECBAgQIAAAQIECGQJ1IrOnxK51elxUuqIrA3NIUCAAAECBAgQIECAAAECBAgQIFArOn9yFJ2fEUXnP4uKAAECBAgQIECAAAECBAgQIECAQJZA5fpe96QyHJwZRedxYsqHAAECBAgQIECAAAECBAgQIECAQI5Apej83J8p0x3Pi5NST87ZzhQCBAgQIECAAAECBAgQIECAAAEC9aLzw6Po/PlRdP4kWAQIECBAgAABAgQIECBAgAABAgSyBCpF5xt/ugyGL4jrez+TtaE5BAgQIECAAAECBAgQIECAAAECBCrX9zY9sUwnvxHX9w5HRYAAAQIECBAgQIAAAQIECBAgQCBLoFZ0/lNRdP6bcVLqp7M2NIcAAQIECBAgQIAAAQIECBAgQIBA7aTUYXFS6rfipNQTUREgQIAAAQIECBAgQIAAAQIECBDIEpgdSp3cP6FMy/o4KfVTWRuaQ4AAAQIECBAgQIAAAQIECBAgQKBWdH5oFJ2/MEKpw1ARIECAAAECBAgQIECAAAECBAgQyBKoXN/rf7JMpy+K63tPyNrQHAIECBAgQIAAAQIECBAgQIAAAQK1ovPHR9H5i+Ok1KGoCBAgQIAAAQIECBAgQIAAAQIECGQJVK7vbfo/pUxeEielfjJrQ3MIECBAgAABAgQIECBAgAABAgQIVIrOu8eVyeBlZfPC41ERIECAAAECBAgQIECAAAECBAgQyBKoXN/b+BNlOHxFXN+LE1M+BAgQIECAAAECBAgQIECAAAECBHIEakXnh0TR+Vlxfe9xOduZQoAAAQIECBAgQIAAAQIECBAgQKCU2aHUSRt/vKwYnh0npX4CFgECBAgQIECAAAECBAgQIECAAIEsgVrR+WOj6HxDnJQ6JGtDcwgQIECAAAECBAgQIECAAAECBAjUis4fE0XnG6Po/MdRESBAgAABAgQIECBAgAABAgQIEMgSqBSdn3twGe7oy9JinJjyIUCAAAECBAgQIECAAAECBAgQIJAjUCs6/7EoOj83ru89Jmc7UwgQIECAAAECBAgQIECAAAECBAjUis7HvVDK7xICBAgQIECAAAECBAgQIECAAIF0gdrb9x4db987L96+d3D6zgYSIECAAAECBAgQIECAAAECBAjMrUDt7XuPKoPJUnRK/djcCnlwAgQIECBAgAABAgQIECBAgACBdIHa2/cOirfvbYm37z06fWcDCRAgQIAAAQIECBAgQIAAAQIE5lag9va9H423722Nk1KPmlshD06AAAECBAgQIECAAAECBAgQIJAuUHv73iPLtFwYJ6UOSt/ZQAIECBAgQIAAAQIECBAgQIAAgbkVmB1KrT7nR8rKFa+JovMfnVshD06AAAECBAgQIECAAAECBAgQIJAuUCs6f0QUnb8uru89Mn1nAwkQIECAAAECBAgQIECAAAECBOZWoFJ0vvGHy2T4+ri+9yNzK+TBCRAgQIAAAQIECBAgQIAAAQIE0gVmh1InnfvwsmLHRXFS6hHpOxtIgAABAgQIECBAgAABAgQIECAwtwKVovPuh8p08MY4KfXDcyvkwQkQIECAAAECBAgQIECAAAECBNIFZodSp7zqYWXH9jeVzYsPT9/ZQAIECBAgQIAAAQIECBAgQIAAgbkVmB1KrekfWobTi+P63g/NrZAHJ0CAAAECBAgQIECAAAECBAgQSBeoFZ0fGEXnb43rew9L39lAAgQIECBAgAABAgQIECBAgACBuRWYHUqtPvcHy8odb4uTUg+dWyEPToAAAQIECBAgQIAAAQIECBAgkC4wO5QadQeUMnh7nJQ6MH1nAwkQIECAAAECBAgQIECAAAECBOZWoFZ0/gNRdP6OKDr/wbkV8uAECBAgQIAAAQIECBAgQIAAAQLpArWi84eUYXlnWVqIE1M+BAgQIECAAAECBAgQIECAAAECBHIEZodS43MeXKYr3hXX934gZztTCBAgQIAAAQIECBAgQIAAAQIECERh1EyE1Zv2Lysn746i84fAIkCAAAECBAgQIECAAAECBAgQIJAlUCk63/j9pQwviZNSD87a0BwCBAgQIECAAAECBAgQIECAAAECtaLzB0XR+Xuj6Hx/VAQIECBAgAABAgQIECBAgAABAgSyBGaHUid1DywrBu+LovM4MeVDgAABAgQIECBAgAABAgQIECBAIEegUnS+Yb8yXfn+uL73oJztTCFAgAABAgQIECBAgAABAgQIECBQKzo/cdP3lVWTD0bR+QNhESBAgAABAgQIECBAgAABAgQIEMgSmH1Sas05+5bhikvj+t5+WRuaQ4AAAQIECBAgQIAAAQIECBAgQKBWdP69UXT+4Sg6/z5UBAgQIECAAAECBAgQIECAAAECBLIEZodSq7sHlJWDy+Kk1L5ZG5pDgAABAgQIECBAgAABAgQIECBAoFJ0fv73lOkt2+Kk1PeiIkCAAAECBAgQIECAAAECBAgQIJAlMDuUevamfcpuk49F0fkDsjY0hwABAgQIECBAgAABAgQIECBAgMDsUOqkDfcvK1Z+PK7vfQ8qAgQIECBAgAABAgQIECBAgAABAlkCtaLzvaPo/PK4vrdP1obmECBAgAABAgQIECBAgAABAgQIEJgdSp248X5l1fCKOCl1f1QECBAgQIAAAQIECBAgQIAAAQIEsgRmh1KjpfuWcvMn46TU3lkbmkOAAAECBAgQIECAAAECBAgQIEBgdii1tv/ucku5smxeuB8qAgQIECBAgAABAgQIECBAgAABAlkCs0Op1a/cq6zc7aq4vhcnpnwIECBAgAABAgQIECBAgAABAgQI5AjUis7vE0Xnn47re9+ds50pBAgQIECAAAECBAgQIECAAAECBEqZHUo9a8O9yz1WXh0npfaCRYAAAQIECBAgQIAAAQIECBAgQCBLYHYotWbzvcrgps/FSan7ZG1oDgECBAgQIECAAAECBAgQIECAAIHZodRCt2e5eXBNFJ3fGxUBAgQIECBAgAABAgQIECBAgACBLIHZodSzL7xn2e2rny9Li/fK2tAcAgQIECBAgAABAgQIECBAgAABArWi8z2i6PzauL63JyoCBAgQIECAAAECBAgQIECAAAECWQKzQ6lnnnWPcp/dr4ui83tmbWgOAQIECBAgQIAAAQIECBAgQIAAgdmh1OoLdi8rb/xSXN/bAxUBAgQIECBAgAABAgQIECBAgACBLIHZodRpG3YrN668PorO75G1oTkECBAgQIAAAQIECBAgQIAAAQIEKtf3LlpV7vOFr8RJqd1RESBAgAABAgQIECBAgAABAgQIEMgSqBWdf1fZseOGOCm1W9aG5hAgQIAAAQIECBAgQIAAAQIECBCYHUodtn5lOWCfG6PofBUqAgQIECBAgAABAgQIECBAgAABAlkCtet7K+L63k1xfe+7sjY0hwABAgQIECBAgAABAgQIECBAgMDsUGr9+mH57D63xPW9lagIECBAgAABAgQIECBAgAABAgQIZAnMDqXKdFDG/fY4KbUia0NzCBAgQIAAAQIECBAgQIAAAQIECAil/B4gQIAAAQIECBAgQIAAAQIECBDY6QKVUCq+z6ifxPW94U7/ZjYkQIAAAQIECBAgQIAAAQIECBC42wrUQ6lxP42379XX3W2JPBgBAgQIECBAgAABAgQIECBAgEC2QD1sEkplm5tHgAABAgQIECBAgAABAgQIEJh7gXoo5fre3P8mAUCAAAECBAgQIECAAAECBAgQyBaoh1Ljbkdc31tZymCavbl5BAgQIECAAAECBAgQIECAAAEC8ylQD6VG/fbywGtXlfXrJ/NJ5KkJECBAgAABAgQIECBAgAABAgSyBeqh1Lj7r/Ll++9e3nDsjuzNzSNAgAABAgQIECBAgAABAgQIEJhPgYZQqr+lXHntHuWS9dvnk8hTEyBAgAABAgQIECBAgAABAgQIZAvUQ6lRf3NZsWLPct5z/it7c/MIECBAgAABAgQIECBAgAABAgTmU6AeSo27m+L63r3j+t4t80nkqQkQIECAAAECBAgQIECAAAECBLIF6qHUqP9a2WP7XuWc02/O3tw8AgQIECBAgAABAgQIECBAgACB+RSoh1Lj7sayfY/7lq0n3TSfRJ6aAAECBAgQIECAAAECBAgQIEAgW6AhlOr/s3z5pr3LG878Wvbm5hEgQIAAAQIECBAgQIAAAQIECMynQD2UGnU3lBUr94mi8xvnk8hTEyBAgAABAgQIECBAgAABAgQIZAvUQ6lx99Vy870eUF594n9mb24eAQIECBAgQIAAAQIECBAgQIDAfArUQ6lR/5Wy23Tf0i/eMJ9EnpoAAQIECBAgQIAAAQIECBAgQCBboCGU6r5cprvvV7aMvpq9uXkECBAgQIAAAQIECBAgQIAAAQLzKVAPpcb99eVr2x9UXnv6V+aTyFMTIECAAAECBAgQIECAAAECBAhkC9RDqVH3H1F0vn8UnX85e3PzCBAgQIAAAQIECBAgQIAAAQIE5lOgHkqN+y+V7Tc/pGx97vXzSeSpCRAgQIAAAQIECBAgQIAAAQIEsgXqodSo/2JZVQ4omxb+I3tz8wgQIECAAAECBAgQIECAAAECBOZToCGU6q4rZbcDy+bxl+aTyFMTIECAAAECBAgQIECAAAECBAhkC9RDqXH/hXLL5GHlwnVfzN7cPAIECBAgQIAAAQIECBAgQIAAgfkUqIdSo+7aKDp/eBSdx4kpHwIECBAgQIAAAQIECBAgQIAAAQLLF6iHUuP+38uO7Y8oF5z+heVvZwIBAgQIECBAgAABAgQIECBAgACBUhpCqe7z5ebhI8ur114LjAABAgQIECBAgAABAgQIECBAgECGQD2UGnX/VgarDipLJ/97xoZmECBAgAABAgQIECBAgAABAgQIEKiHUuP+mrJ9+uiydfHzuAgQIECAAAECBAgQIECAAAECBAhkCNRDqVH3r1F0fnAUnf9bxoZmECBAgAABAgQIECBAgAABAgQIEKiHUuP+c2Wy47Fly2nX4CJAgAABAgQIECBAgAABAgQIECCQIdAQSnWfLbcMDykXrv3XjA3NIECAAAECBAgQIECAAAECBAgQIFAPpUb91WWw/XFl6fTP4SJAgAABAgQIECBAgAABAgQIECCQIVAPpcb9Z8qO6ePLBYufzdjQDAIECBAgQIAAAQIECBAgQIAAAQL1UGrUfTqKzg+NovOrcREgQIAAAQIECBAgQIAAAQIECBDIEGgIpfp/KWVyWNm87jMZG5pBgAABAgQIECBAgAABAgQIECBAoB5KjburyvbhE8vWtZ/GRYAAAQIECBAgQIAAAQIECBAgQCBDoB5KjfpPlcGOw8vSaXFiyocAAQIECBAgQIAAAQIECBAgQIDA8gXqodS4v7JMypPKloWrlr+dCQQIECBAgAABAgQIECBAgAABAgRKqYdSo+6fo+j8KVF0/ilgBAgQIECAAAECBAgQIECAAAECBDIEGkKp/pOlTI8omxevzNjQDAIECBAgQIAAAQIECBAgQIAAAQL1UGrc/VPZvuLIsvXUf8ZFgAABAgQIECBAgAABAgQIECBAIEOgHkqN+ivKcHJUOX9dnJjyIUCAAAECBAgQIECAAAECBAgQILB8gXooNe4+USaDo6Po/J+Wv50JBAgQIECAAAECBAgQIECAAAECBNqKzi+PovNjouj8CmAECBAgQIAAAQIECBAgQIAAAQIEMgTqJ6VG/T+WwfQZZWnxExkbmkGAAAECBAgQIECAAAECBAgQIECgHkqNu4+XHSuOLRecejkuAgQIECBAgAABAgQIECBAgAABAhkC9VBq1P9DFJ0fF0Xn/5ixoRkECBAgQIAAAQIECBAgQIAAAQIE6qHUuPtYmQ6PL5vXfhwXAQIECBAgQIAAAQIECBAgQIAAgQyBhlCq/2jZvuOEsvW0f8jY0AwCBAgQIECAAAECBAgQIECAAAEC9VBq1G8rg3JiWVr4GC4CBAgQIECAAAECBAgQIECAAAECGQJCqQxFMwgQIECAAAECBAgQIECAAAECBO6QQD2UGncfKZMVq8uWUz96hyZbTIAAAQIECBAgQIAAAQIECBAgQOBbCNRDqVF/WRlO15TzF7dRJECAAAECBAgQIECAAAECBAgQIJAhUA+lxt3fx9v3xvH2vY9kbGgGAQIECBAgQIAAAQIECBAgQIAAgYZQqv9w2TE5pVyw7jJcBAgQIECAAAECBAgQIECAAAECBDIE6qHUqPu7MhicGm/f+/uMDc0gQIAAAQIECBAgQIAAAQIECBAgUA+lxt2lUXS+EEXnH8ZFgAABAgQIECBAgAABAgQIECBAIEOgHkqN+g9F0fm6KDr/u4wNzSBAgAABAgQIECBAgAABAgQIECDQEEp1HyxleHoUnV+KiwABAgQIECBAgAABAgQIECBAgECGQD2UGvcfiKLzM6Lo/EMZG5pBgAABAgQIECBAgAABAgQIECBAoB5Kjbr3R9H5mVF0HiemfAgQIECAAAECBAgQIECAAAECBAgsX6AeSo37vy2TyfPKlnUfWP52JhAgQIAAAQIECBAgQIAAAQIECBAopR5Kjfr3RdH586Po/P3ACBAgQIAAAQIECBAgQIAAAQIECGQINIRS3f+NovMXRNH532ZsaAYBAgQIECBAgAABAgQIECBAgACBeig17t9bJtPfKFsW34eLAAECBAgQIECAAAECBAgQIECAQIZAPZQade+JovPfjKLzODHlQ4AAAQIECBAgQIAAAQIECBAgQGD5AvVQatxfUqaT3yqb1713+duZQIAAAQIECBAgQIAAAQIECBAgQKCl6Hzc/03Uoa8v5y+8BxgBAgQIECBAgAABAgQIECBAgACBDIH6SalR9+4yGL6wLK29JGNDMwgQIECAAAECBAgQIECAAAECBAjUQ6lx/9dRdP6iKDr/G1wECBAgQIAAAQIECBAgQIAAAQIEMgTqodSoe1eclHpxnJR6d8aGZhAgQIAAAQIECBAgQIAAAQIECBCoh1Lj/q+i6PwlUXT+17gIECBAgAABAgQIECBAgAABAgQIZAg0hFLdO8tk8LKyZeFdGRuaQYAAAQIECBAgQIAAAQIECBAgQKAeSo26vyyDFa8oS6f+FS4CBAgQIECAAAECBAgQIECAAAECGQL1UGrcvyOKzs+KovN3ZmxoBgECBAgQIECAAAECBAgQIECAAIF6KDXq/qIMh2eX89f+JS4CBAgQIECAAAECBAgQIECAAAECGQINoVT/9lKmG8rmxXdkbGgGAQIECBAgQIAAAQIECBAgQIAAgXooNe7+PIrON0bR+V/gIkCAAAECBAgQIECAAAECBAgQIJAhUA+lRv3bymDSl6V1cWLKhwABAgQIECBAgAABAgQIECBAgMDyBeqh1Lj/szIt55bNC3++/O1MIECAAAECBAgQIECAAAECBAgQIFBKPZQadW+NovPzouj8bcAIECBAgAABAgQIECBAgAABAgQIZAg0hFL9W6LofCmKzv8sY0MzCBAgQIAAAQIECBAgQIAAAQIECNRDqXF3cRSdb4mi87fiIkCAAAECBAgQIECAAAECBAgQIJAhUA+lRv2bo+h8axSdx4kpHwIECBAgQIAAAQIECBAgQIAAAQLLF6iHUuPuTWU6uDCKzi9e/nYmECBAgAABAgQIECBAgAABAgQIEGgrOv/TKDp/TRSdvxkYAQIECBAgQIAAAQIECBAgQIAAgQyB+kmpUf/GMpi+riwtviljQzMIECBAgAABAgQIECBAgAABAgQI1EOpcfeGMhm+vmxZ+6e4CBAgQIAAAQIECBAgQIAAAQIECGQI1EOpUX9RnJS6KE5KvTFjQzMIECBAgAABAgQIECBAgAABAgQI1EOpcfcnUXT+xig6fwMuAgQIECBAgAABAgQIECBAgAABAhkCDaFU//oymbypbFl3UcaGZhAgQIAAAQIECBAgQIAAAQIECBCoh1Kj/o/j+t7FcX3vT3ARIECAAAECBAgQIECAAAECBAgQyBCoh1Lj7nVlOnxr2bz29RkbmkGAAAECBAgQIECAAAECBAgQIECgHkqN+tfGSam3xUmpP8ZFgAABAgQIECBAgAABAgQIECBAIEOgHkqNu9dE0fnbo+j8dRkbmkGAAAECBAgQIECAAAECBAgQIECgIZTqX10m03eULYuvxUWAAAECBAgQIECAAAECBAgQIEAgQ6AeSo36C8ugvLMsLbwmY0MzCBAgQIAAAQIECBAgQIAAAQIECNRDqXH3R1F0/q4oOn81LgIECBAgQIAAAQIECBAgQIAAAQIZAvVQatRvjaLzd0fR+YUZG5pBgAABAgQIECBAgAABAgQIECBAoCGU6i4oZXBJFJ3/ES4CBAgQIECAAAECBAgQIECAAAECGQL1UGrcb4mi8/dG0fnWjA3NIECAAAECBAgQIECAAAECBAgQIFAPpUbd5jIYvC+KzuPElA8BAgQIECBAgAABAgQIECBAgACB5QsIpZZvaAIBAgQIECBAgAABAgQIECBAgMAdFKiHUuNuKd6+9/54+96WOzjbcgIECBAgQIAAAQIECBAgQIAAAQLfVKAeSo368+Ptex+Mt+9tZkiAAAECBAgQIECAAAECBAgQIEAgQ6AhlOrOi7fvXRpv31vK2NAMAgQIECBAgAABAgQIECBAgAABAvVQaty/Kt6+9+F4+975uAgQIECAAAECBAgQIECAAAECBAhkCNRDqVF3brx977J4+16cmPIhQIAAAQIECBAgQIAAAQIECBAgsHyBeig17jeV6XRb2bz4quVvZwIBAgQIECBAgAABAgQIECBAgACBKIuqIoz6vgzLx8r5C+dW11pAgAABAgQIECBAgAABAgQIECBAoEGgIZTqujIYfrwsrd3UMM8SAgQIECBAgAABAgQIECBAgAABAlWBeig17jfG9b3L4/peX51mAQECBAgQIECAAAECBAgQIECAAIEGgXooNerOiaLzK6LovGuYZwkBAgQIECBAgAABAgQIECBAgACBqkA9lBr3G+Kk1CfjpNTG6jQLCBAgQIAAAQIECBAgQIAAAQIECDQINIRS3R+WyeDKsmXhnIZ5lhAgQIAAAQIECBAgQIAAAQIECBCoCtRDqVF3dhSdXxVF5xuq0ywgQIAAAQIECBAgQIAAAQIECBAg0CBQD6XG/Svj+t6n4/reHzbMs4QAAQIECBAgQIAAAQIECBAgQIBAVaAeSo26s6Lo/OooOj+7Os0CAgQIECBAgAABAgQIECBAgAABAg0CDaFU/welTD8XJ6Ve2TDPEgIECBAgQIAAAQIECBAgQIAAAQJVgXooNe5eEUXn10TR+VnVaRYQIECAAAECBAgQIECAAAECBAgQaBCoh1Kj/uVlMP18WVqME1M+BAgQIECAAAECBAgQIECAAAECBJYvUA+lxv3Louj82ri+94rlb2cCAQIECBAgQIAAAQIECBAgQIAAgVLqodSoe2kUnV8XRecvB0aAAAECBAgQIECAAAECBAgQIEAgQ6AhlOpfEkXnX4qTUi/L2NAMAgQIECBAgAABAgQIECBAgAABAvVQatz9fpkOri+bF16KiwABAgQIECBAgAABAgQIECBAgECGQD2UGvUvjqLzr0TReZyY8iFAgAABAgQIECBAgAABAgQIECCwfIF6KDXuf69Myw1xUur3l7+dCQQIECBAgAABAgQIECBAgAABAgTais5fFEXnN0bR+Yu/Ndj0oPi5J/zPz78nxm6DS4AAAQIECBAgQIAAAQIECBAgQOBbCdRPSo36343rezfF9b3f+99DpnvFj10Q/xx9u5+7OP73SRFOXY+eAAECBAgQIECAAAECBAgQIECAwO0F6qHUuHthFJ3fEtf3XvRNQqlbw6enfgvW+LnB05ATIECAAAECBAgQIECAAAECBAgQuOOh1Kj/nTgptT1OSv3ubX/x16/sfeQbfuwt3ySgepSrfH7TESBAgAABAgQIECBAgAABAgQI3PFQatytj5NSh0avVHRFfcPn6v0PKdft/ZSv/8g9b/hoeegVby5Lp66/3QbPjVDqbOwECBAgQIAAAQIECBAgQIAAAQIEvlGgfn3v1tW3BlO3/3zmwYeUL+795K//8J43bCsHfuItUYb+27db9jsRSv3vX+vfAQECBAgQIECAAAECBAgQIECAwFwLtIVS35ToNtf3bi00vyT+uX3heXRKDW7tnfIhQIAAAQIECBAgQIAAAQIECBAg8P8FlhFK3TpjOqvoPDqmBrcPqdATIECAAAECBAgQIECAAAECBAgQKMsNpfYKw63xz+3fwHdr6fnqCKVuPUHlQ4AAAQIECBAgQIAAAQIECBAgQOA2AssMpf7frK9f5Tvsf/7XJd6453cZAQIECBAgQIAAAQIECBAgQIDALIGkUAoyAQ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L985OgAAAr7SURBV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v8NvYsokY1HbF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sp>
        <p:nvSpPr>
          <p:cNvPr id="3" name="AutoShape 5" descr="data:image/png;base64,iVBORw0KGgoAAAANSUhEUgAABKUAAANVCAYAAACpiE3cAAAgAElEQVR4Xuzde7xnZV0v8O/6zQR4SUiRzJSIPIiWN0TjeDhKZmpW3o6QeaFh1pqB2XtANDNFg4lj5vEYKMxaG5i9ZyZEMzFFMyOOGRCZIY2XTDkejgcvmSEqECnQ7N86zx5BmOu+/W7rt9779Zo/nL2e5/l+38/vNbg/e61nZeGLAAECBAgQIECAAAECBAgQIECAwIAFsgGvZzkCBAgQIECAAAECBAgQIECAAAECIZTyISBAgAABAgQIECBAgAABAgQIEBi4gFBq4OQWJECAAAECBAgQIECAAAECBAgQEEr5DBAgQIAAAQIECBAgQIAAAQIECAxcQCg1cHILEiBAgAABAgQIECBAgAABAgQICKV8BggQIECAAAECBAgQIECAAAECBAYuIJQaOLkFCRAgQIAAAQIECBAgQIAAAQIEhFI+AwQIECBAgAABAgQIECBAgAABAgMXEEoNnNyCBAgQIECAAAECBAgQIECAAAECQimfAQIECBAgQIAAAQIECBAgQIAAgYELCKUGTm5BAgQIECBAgAABAgQIECBAgAABoZTPAAECBAgQIECAAAECBAgQIECAwMAFhFIDJ7cgAQIECBAgQIAAAQIECBAgQICAUMpngAABAgQIECBAgAABAgQIECBAYOACQqmBk1uQAAECBAgQIECAAAECBAgQIEBAKOUzQIAAAQIECBAgQIAAAQIECBAgMHABodTAyS1IgAABAgQIECBAgAABAgQIECAglPIZIECAAAECBAgQIECAAAECBAgQGLiAUGrg5BYkQIAAAQIECBAgQIAAAQIECBAQSvkMECBAgAABAgQIECBAgAABAgQIDFxAKDVwcgsSIECAAAECBAgQIECAAAECBAgIpXwGCBAgQIAAAQIECBAgQIAAAQIEBi4glBo4uQUJECBAgAABAgQIECBAgAABAgSEUj4DBAgQIECAAAECBAgQIECAAAECAxcQSg2c3IIECBAgQIAAAQIECBAgQIAAAQJCKZ8BAgQIECBAgAABAgQIECBAgACBgQsIpQZObkECBAgQIECAAAECBAgQIECAAAGhlM8AAQIECBAgQIAAAQIECBAgQIDAwAWEUgMntyABAgQIDEagrndeJ/PfvMHAW4UAAQIECBAgQIDAggT8H/QFMbmIAAECBEZKoJg6a956th29IbYdfZ/LhFLzmrmAAAECBAgQIECAwAAFhFIDxLYUAQIECPRAoKim0iyPiKj/YZ+zbXvKWbHtKUKpHpCbggABAgQIECBAgEA/BIRS/VA1JwECBAj0T6Co/i5mu6fHlvV/v+9FPL7Xv00wMwECBAgQIECAAIHlCwillm9oBgIECBAYpEBefT/uv/2gOP+0Owe5rLUIECBAgAABAgQIEOitgFCqt55mI0CAAIF+Cqy64D/FytmPxPTko/u5jLkJECBAgAABAgQIEOi/gFCq/8ZWIECAAIFeCeTV8ZHVL0mh1K/3akrzECBAgAABAgQIECAwHAGh1HDcrUqAAAECSxHIq7ekUOq2FEq9dSnDjSFAgAABAgQIECBAYHQEhFKjsxcqIUCAAIH5BIryz6ObbYzNE38x36W+T4AAAQIECBAgQIDAaAsIpUZ7f1RHgAABAvcVyMt/jhUrj46LTv4XMAQIECBAgAABAgQINFtAKNXs/VM9AQIE2iOw9sKDY3b7F2Jm8pD2NK1TAgQIECBAgAABAuMrIJQa373VGQECBMZLIN/4i5F1Xh/TE780Xo3phgABAgQIECBAgEA7BYRS7dx3XRMgQKB5AkX5W1FnD4uZid9uXvEqJkCAAAECBAgQIEBgVwGhlM8EAQIECDRDoKjeFd368tg8+e5mFKxKAgQIECBAgAABAgT2JSCU8vkgQIAAgWYI5NU/Rqf70ti0/p+aUbAqCRAgQIAAAQIECBAQSvkMECBAgECzBTZs6MTXDrkrPbq3stmNqJ4AAQIECBAgQIAAgXsE3Cnls0CAAAECoy+QTz0psu50TE8+efSLVSEBAgQIECBAgAABAgsREEotRMk1BAgQIDBcgaI6Ker62JiZzIdbiNUJECBAgAABAgQIEOiVgFCqV5LmIUCAAIH+CRTVeSmU+lIKpTb2bxEzEyBAgAABAgQIECAwSAGh1CC1rUWAAAECSxPIy6siy94U0xN/s7QJjCJAgAABAgQIECBAYNQEhFKjtiPqIUCAAIHdBfLy1qgPeERszv8NDwECBAgQIECAAAEC4yEglBqPfdQFAQIExldg1dRhsbL78XTI+eHj26TOCBAgQIAAAQIECLRPQCjVvj3XMQECBJolUGx8QdSdVTEz8aJmFa5aAgQIECBAgAABAgT2JSCU8vkgQIAAgdEWKMoNUWfdFEqdPdqFqo4AAQIECBAgQIAAgcUICKUWo+VaAgQIEBi8QFFeFt1sc2ye+PDgF7ciAQIECBAgQIAAAQL9EhBK9UvWvAQIECDQG4G8+n8R3eNiZv1XejOhWQgQIECAAAECBAgQGAUBodQo7IIaCBAgQGDPAi8/70Fxv5VfjemJgxARIECAAAECBAgQIDBeAkKp8dpP3RAgQGC8BPKNT4+sc3YKpY4br8Z0Q4AAAQIECBAgQICAUMpngAABAgRGV2B1dWp06kfF9OSrRrdIlREgQIAAAQIECBAgsBQBodRS1IwhQIAAgcEIFNXm6NZXx+bJrYNZ0CoECBAgQIAAAQIECAxKQCg1KGnrECBAgMDiBfJqW7pTanVsmvzM4gcbQYAAAQIECBAgQIDAKAsIpUZ5d9RGgACBtgsU5Ww6T2plRFa3nUL/BAgQIECAAAECBMZNQCg1bjuqHwIECIyLQD71c5F135POk3r8uLSkDwIECBAgQIAAAQIE7hUQSvk0ECBAgMBoChTVK6KOZ8fMxImjWaCqCBAgQIAAAQIECBBYjsAQQql6l0cwsiHUsBwyYwkQIEBgIAJF+fboZt+IzRPnDGQ9ixAgQIAAAQIECBAgMFCB3gZCxdRZ81a/7egNse3o+1wmlJrXzAUECBBoo0Befiyyzltiet3H29i+ngkQIECAAAECBAiMu0DvQqkdgVT3FxLYlftE2/aUs2LbU4RS4/7J0h8BAgSWK5CXN0fsf0TMFN9Z7lTGEyBAgAABAgQIECAwegK9DqWydCDthn236fG90fsYqIgAAQIjJrD6/IdHZ8W16c17jxixypRDgAABAgQIECBAgECPBIYQSvWoctMQIECAwPgKFBufF3VnIh1y/qvj26TOCBAgQIAAAQIECLRbQCjV7v3XPQECBEZTIK/eEFk8MN0p9cbRLFBVBAgQIECAAAECBAgsV0AotVxB4wkQIECg9wJ59b7I6velR8Lf3/vJzUiAAAECBAgQIECAwCgICKVGYRfUQIAAAQI7C+TVlyLq58XM5A1oCBAgQIAAAQIECBAYTwGh1Hjuq64IECDQXIFVWw6Ild/7TrpL6v7NbULlBAgQIECAAAECBAjMJyCUmk/I9wkQIEBgsAJFdUzU9TnpLqmnDXZhqxEgQIAAAQIECBAgMEgBodQgta1FgAABAvMLrKlOiW48Pr15b2L+i11BgAABAgQIECBAgEBTBYRSTd05dRMgQGBcBfLygsiybenNexeNa4v6IkCAAAECBAgQIEAg0gu3e/VVTJ0V0c3SGSAbejWleQgQIECghQJ5+cmIzmkxs+7aFnavZQIECBAgQIAAAQKtERBKtWarNUqAAIGGCBTlHXHrQx8Ul55wV0MqViYBAgQIECBAgAABAksQEEotAc0QAgQIEOiTwJqNR0S38+F0ntSRfVrBtAQIECBAgAABAgQIjIiAUGpENkIZBAgQIJAEVm88ITqdF6fzpF7KgwABAgQIECBAgACB8RYQSo33/uqOAAECzRIoyj+IOrsl3Sn1P5pVuGoJECBAgAABAgQIEFisgFBqsWKuJ0CAAIH+CeTVRyPq82Jm8vL+LWJmAgQIECBAgAABAgRGQUAoNQq7oAYCBAgQ+IFAUX0jttdHxdbJbyIhQIAAAQIECBAgQGC8BYRS472/uiNAgEBzBE4676GxYuXn03lSP96colVKgAABAgQIECBAgMBSBYRSS5UzjgABAgR6K7C6elZ06tfF9OSzezux2QgQIECAAAECBAgQGEUBodQo7oqaCBAg0EaBvHxtZNkh6U6p17WxfT0TIECAAAECBAgQaJuAUKptO65fAgQIjKpAXr07svoj6U6pPx7VEtVFgAABAgQIECBAgEDvBIRSvbM0EwECBAgsR6AoPx+zK06ILad8YTnTGEuAAAECBAgQIECAQDMEhFLN2CdVEiBAYLwFjn/fijjwW3eku6R+ZLwb1R0BAgQIECBAgAABAvcICKV8FggQIEBg+AJF9eSo6wtiZvIpwy9GBQQIECBAgAABAgQIDEJAKDUIZWsQIECAwL4F8qnVkXWflu6UKlARIECAAAECBAgQINAOAaFUO/ZZlwQIEBhtgbw8P7157/r05r1ytAtVHQECBAgQIECAAAECvRIQSvVK0jwECBAgsHSBoro6uvUZsXnymqVPYiQBAgQIECBAgAABAk0SEEo1abfUSoAAgXEVyKvbYv/64VFN3j6uLeqLAAECBAgQIECAAIGdBYRSPhEECBAgMFyB4vyfjnrFx2Jm4meGW4jVCRAgQIAAAQIECBAYpIBQapDa1iJAgACB3QXy6oWR1SemQ85fjIcAAQIECBAgQIAAgfYICKXas9c6JUCAwGgK5NXvpVBqewql/vtoFqgqAgQIECBAgAABAgT6ISCU6oeqOQkQIEBg4QJ59aGIejpmJv9s4YNcSYAAAQIECBAgQIBA0wWEUk3fQfUTIECg6QJ5eWOsWPn0uOjkrza9FfUTIECAAAECBAgQILBwAaHUwq1cSYAAAQK9Flh74YExu/3GdJfUj/V6avMRIECAAAECBAgQIDDaAkKp0d4f1REgQGC8BdZUz4g6NsT0xC+Md6O6I0CAAAECBAgQIEBgVwGhlM8EAQIECAxPoJg6Leru4elOqdOHV4SVCRAgQIAAAQIECBAYhoBQahjq1iRAgACBHwjk5ZaI7MqYmfgjJAQIECBAgAABAgQItEtAKNWu/dYtAQIERkugKD8d3RWrYvMpnx2twlRDgAABAgQIECBAgEC/BYRS/RY2PwECBAjsXSCvuukuqQ4iAgQIECBAgAABAgTaJyCUat+e65gAAQKjIbDq/MfFyhWXpEPOnzAaBamCAAECBAgQIECAAIFBCgilBqltLQIECBC4VyCfemVk3WfF9ORvYiFAgAABAgQIECBAoH0CQqn27bmOCRAgMBoCefWHEfXX05v3zh2NglRBgAABAgQIECBAgMAgBYRSg9S2FgECBAjcK1BUfxXd+s2xefKvsRAgQIAAAQIECBAg0D4BoVT79lzHBAgQGA2BvPp27BePiqmJ745GQaogQIAAAQIECBAgQGCQAkKpQWpbiwABAgR+IHDi1E/Gft1PpvOkHomEAAECBAgQIECAAIF2Cgil2rnvuiZAgMBwBfLqVyKLU9Kb935tuIVYnQABAgQIECBAgACBYQkIpYYlb10CBAi0WaAo3xh1dkDMTPxumxn0ToAAAQIECBAgQKDNAkKpNu++3gkQIDAsgaK8NLqd98bmdX86rBKsS4AAAQIECBAgQIDAcAWEUsP1tzoBAgTaKZCX/ydWrHxuXHTy/20ngK4JECBAgAABAgQIEBBK+QwQIECAwGAFjj/nfnHgATen86QeMNiFrUaAAAECBAgQIECAwCgJCKVGaTfUQoAAgTYIrN74n6PTeXsKpf5LG9rVIwECBAgQIECAAAECexYQSvlkECBAgMBgBYqpdVF3fy5mJicHu7DVCBAgQIAAAQIECBAYJQGh1CjthloIECDQBoGiujC69XWxeXJTG9rVIwECBAgQIECAAAECexYQSvlkECBAgMBgBfLq76NTr49Nk58a7MJWI0CAAAECBAgQIEBglASEUqO0G2ohQIBAGwTy6s5YseKB6c17/9GGdvVIgAABAgQIECBAgMCeBYRSPhkECBAgMDiB1dWj011Sl8X05GMGt6iVCBAgQIAAAQIECBAYRQGh1CjuipoIECAwrgJF+etRZy+MmYnfGNcW9UWAAAECBAgQIECAwMIEhFILc3IVAQIECPRCIK/eGlF/J7157229mM4cBAgQIECAAAECBAg0V0Ao1dy9UzkBAgSaJ5CXfxGdzjti07q/bF7xKiZAgAABAgQIECBAoJcCQqleapqLAAECBPYtkJf/Etl+T4zpNf+KigABAgQIECBAgACBdgsIpdq9/7onQIDA4AReOXVI7N/9XDrk/GGDW9RKBAgQIECAAAECBAiMqoBQalR3Rl0ECBAYN4Higl+Keva16Typ54xba/ohQIAAAQIECBAgQGDxAkKpxZsZQYAAAQJLESiq3466PjiFUr+zlOHGECBAgAABAgQIECAwXgJCqfHaT90QIEBgdAWK8j1Rdz4cM+veO7pFqowAAQIECBAgQIAAgUEJCKUGJW0dAgQItF0gr/4psvol6UypL7adQv8ECBAgQIAAAQIECEQIpXwKCBAgQKD/AsdtWBmPOuR7MT2xX/8XswIBAgQIECBAgAABAk0QEEo1YZfUSIAAgaYLrL7g6OjMVukuqac2vRX1EyBAgAABAgQIECDQGwGhVG8czUKAAAEC+xIoyjzq7JiYmVgDigABAgQIECBAgAABAnMCQimfAwIECBDov0BRbUxv3vtCevNe1f/FrECAAAECBAgQIECAQBMEhFJN2CU1EiBAoOkCeXVNdOrXxabJTzS9FfUTIECAAAECBAgQINAbAaFUbxzNQoAAAQL7EijKf4s7f/Rh8a4T/31wUHW981pZ7/6bN7gmrESAAAECBAgQIEBgbAV693/Qi6mzIrpZOsR2w9hqaYwAAQIEFi+wujo8OnFFevPeoxY/eC8jdvw3Z56vbUdviG1H3+ciodR8ZL5PgAABAgQIECBAYJACQqlBaluLAAECbRRYM/Wi6HZfkc6T+m89ab+o3hvdekUKuv5pn/Nte8pZse0pQqmeoJuEAAECBAgQIECAQO8FhFK9NzUjAQIECNxXoCjPTm/euyu9ee/NPYEpyjvi1oc+KC494a59z+fxvZ54m4QAAQIECBAgQIBAnwSEUn2CNS0BAgQI3C2Qlx+OTuei2LTuI8s2WTP1nHTX1enprqtfXvZcJiBAgAABAgQIECBAYKgCQqmh8lucAAECLRAoqq/EbH1sbJn82rK7LaoL06N718XmyU3LnssEBAgQIECAAAECBAgMVUAoNVR+ixMgQGDMBVade1Cs3P/L6ZDzB/ek06L615jd/nOx5bRv9WQ+kxAgQIAAAQIECBAgMDQBodTQ6C1MgACBFggUU8dF3T0zPW73zGV3W1THRF2fk+Z62rLnMgEBAgQIECBAgAABAkMXEEoNfQsUQIAAgTEWyMtXRZYdlu6UevWyuyyqt6VQ6qYUSr192XOZgAABAgQIECBAgACBoQsIpYa+BQogQIDAGAvk1dbI6o/H9OTFy+4yr74UUT8vhVI3LHsuExAgQIAAAQIECBAgMHQBodTQt0ABBAgQGGOBvPpMZHFiulPqc8vqsigfE3X2/piZ+NllzWMwAQIECBAgQIAAAQIjIyCUGpmtUAgBAgTGUKCo6hRILf+/NUV1Rnp07/7pLqk3jaGSlggQIECAAAECBAi0UmD5Pyjcw1ZMnRXRzdIjGhtaKalpAgQIENhZoKgeH3VcnO5ueuKyafLyU+lsqlNSwPUPy57LBAQIECBAgAABAgQIjISAUGoktkERBAgQGEOBojwxPXL3zBRKrVpWd6vPf3h0VlybAqlHLGsegwkQIECAAAECBAgQGCkBodRIbYdiCBAgMEYCeXlOurvpqylMeseyuiqqyfTo3pHp0b1TlzWPwQQIECBAgAABAgQIjJSAUGqktkMxBAgQGCOBvPx4ZJ2zY3rdlcvqKi8/luZ5S5rn48uax2ACBAgQIECAAAECBEZKQCg1UtuhGAIECIyRQFF9J7bfeXhsffUtS+5qonxg3Jl9Iz0C+KAlz2EgAQIECBAgQIAAAQIjKSCUGsltURQBAgQaLlCc94ioV34ihUmHLquTonpFOiz92WmeE5c1j8EECBAgQIAAAQIECIycgFBq5LZEQQQIEBgDgTVTvxrd7tp0DtTzl9VNXv5pdDqXxKZ1H1zWPAYTIECAAAECBAgQIDByAkKpkdsSBREgQGAMBPLqTZHV+8X05JnL6iavuukuqc6y5jCYAAECBAgQIECAAIGRFBBKjeS2KIoAAQINF8ir96dQ6j0plPrAkjvJy1+LyIoUSr1gyXMYSIAAAQIECBAgQIDAyAoIpUZ2axRGgACBBgsU1Q3RTWdBbZ748pK7KKrN0a2vjs2TW5c8h4EECBAgQIAAAQIECIysgFBqZLdGYQQIEGiowCsvfkDs/2/fTHdJ/eiyOsjL78aKlYfFRSffuqx5DCZAgAABAgQIECBAYCQFhFIjuS2KIkCAQIMF1pRPi272tvTY3bFL7iLf+PTIOmfH9MRxS57DQAIECBAgQIAAAQIERlpAKDXS26M4AgQINFAgLyciyx6bAqX1S66+qM6Nur4xvb3vnUuew0ACBAgQIECAAAECBEZaQCg10tujOAIECDRQIC8vSgeUX5vulJpecvV5eWN6dO/p6dG9ry55DgMJECBAgAABAgQIEBhpAaHUSG+P4ggQINBAgaK8NrorJmLzKdctqfrVFzwhOrNb05lUT1rSeIMIECBAgAABAgQIEGiEgFCqEdukSAIECDRIoKjuihtuun9cuWH7kqouyg1RZ910p9XZSxpvEAECBAgQIECAAAECjRAQSjVimxRJgACBhgisvfDImN3+gXQW1GOXXHFRfTa2z74itp76j0uew0ACBAgQIECAAAECBEZeQCg18lukQAIECDRIIJ96aWTd56dH7162pKpXTR0WK7sfT+MPX9J4gwgQIECAAAECBAgQaIyAUKoxW6VQAgQINEAgL/9HevPezenNe/9zSdUW1enprXuHpjutXrOk8QYRIECAAAECBAgQINAYAaFUY7ZKoQQIEGiAQFFdHt36nNg8ecWSqi2qq9P4M9L4a5Y03iACBAgQIECAAAECBBojIJRqzFYplAABAg0QKMpvxp2dx8e71t206GrXVT8W6Yj0dMD5QxY91gACBAgQIECAAAECBBonIJRq3JYpmAABAiMqUGz68ajv+kx69O4nllRhUZ2UHt07No3PlzTeIAIECBAgQIAAAQIEGiUglGrUdimWAAECIyywunx2dLLXpPOknrukKovqz6KOC9KdUn++pPEGESBAgAABAgQIECDQKAGhVKO2S7EECBAYYYG8fF1E9uAUKr1+0VVu2NCJrx1yVxq7ctFjDSBAgAABAgQIECBAoJECQqlGbpuiCRAgMIICefXHkdWXxfTknyy6uqJ8cdTZy1Io9ZJFjzWAAAECBAgQIECAAIFGCgilGrltiiZAgMAICuTlF2LFyhfHRSdfv+jqivKSFEp9NIVS71n0WAMIECBAgAABAgQIEGikgFCqkdumaAIECIyYwNoLfyRmZ29PodL+S6osL29PgdYhKdD63pLGG0SAAAECBAgQIECAQOMEhFKN2zIFEyBAYAQF1pRPiW62MYVSP7/o6lZXz4pO/br02N+zFz3WAAIECBAgQIAAAQIEGisglGrs1imcAAECIySQV0VE/dSYmVy76Krysoys8/mYXje16LEGECBAgAABAgQIECDQWAGhVGO3TuEECBAYIYHlBEt5+c/p0b2j06N7/zJCHSmFAAECBAgQIECAAIE+Cwil+gxsegIECLRCoKj+Nrrd18bm9X+3qH6X89jfohZyMQECBAgQIECAAAECoyYglBq1HVEPAQIEmiiw1IPK8+otkdW3pfOk3trEttVMgAABAgQIECBAgMDSBYRSS7czkgABAgTmBNZe+DMxu/3ydJ7Uf1o0SF5+IT269+L06N71ix5rAAECBAgQIECAAAECjRYQSjV6+xRPgACBERBYPfXfotN9abrb6fhFVbNm4xHR7Xw4vbHvyEWNczEBAgQIECBAgAABAmMhIJQai23UBAECBIYokFf/PT2Cd0cKpX5/UVXk5esisgenUOr1ixrnYgIECBAgQIAAAQIExkJAKDUW26gJAgQIDFGgqP4s6rgghUt/vqgqiurvYrZ7emxZ//eLGudiAgQIECBAgAABAgTGQkAoNRbbqAkCBAgMUSCvvhrZ9qfF9GlfX3AVxaYfj/quz6RzqH5iwWNcSIAAAQIECBAgQIDAWAkIpcZqOzVDgACBAQusq34s7oob0l1SD1nUynl5cmTZE2N6Yt2ixrmYAAECBAgQIECAAIGxERBKjc1WaoQAAQJDEFhd/kJ0sjelcOkXF7V6UV0e3fqc2Dx5xaLGuZgAAQIECBAgQIAAgbEREEqNzVZqhAABAkMQKKrTo64PTY/hvWbBq6/ackCs/N530sHo91/wGBcSIECAAAECBAgQIDB2AkKpsdtSDREgQGCAAkX5R1F3PhYz69614FXzqZdG1n1+CqVetuAxLiRAgAABAgQIECBAYOwEhFJjt6UaIkCAwAAFiuqzsX32FbH11H9c8KpF+SdRZ+9P51BduuAxLiRAgAABAgQIECBAYOwEhFJjt6UaIkCAwAAFiqpO50kt7r8lRZWORr/p/nHlhu0DrNRSBAgQIECAAAECBAiMmMDifpDYV/HF1FkR3Sw9jrFhxHpUDgECBAj0Q2D1BU+IzuzW9O/+kxY8/erql6NTr09jfmXBY1xIgAABAgQIECBAgMBYCgilxnJbNUWAAIEBCOTVb0bUx6VDzk9a8Gp5eVFEdm16dG96wWNcSIAAAQIECBAgQIDAWAoIpcZyWzVFgACBAQgU1bnpzX8f1KMAACAASURBVHs3plDqnQterai+FXd1j4yL1397wWNcSIAAAQIECBAgQIDAWAoIpcZyWzVFgACBAQgU1V9HFhti08RVC1ptTfm09JT329JdUscu6HoXESBAgAABAgQIECAw1gJCqbHeXs0RIECgjwJ5+d1YsfKwuOjkWxe0Sl79z8jqb6bzpP5wQde7iAABAgQIECBAgACBsRYQSo319mqOAAECfRI4qXxkrMiuSW/e+6kFr1BUN0Q3nh2bJ7684DEuJECAAAECBAgQIEBgbAWEUmO7tRojQIBAHwXy8tfSgeVFehTvBQtaZc3Gn41u573p+sct6HoXESBAgAABAgQIECAw9gJCqbHfYg0SIECgDwJF+btRZytTyHTWgmbPqzelR/f2S4/unbmg611EgAABAgQIECBAgMDYCwilxn6LNUiAAIE+COTln0anc0lsWvfBBc1elP8QdSfdWbXu0wu63kUECBAgQIAAAQIECIy9gFBq7LdYgwQIEOiDQF7938hmnxXTp/6/eWcvzntE1Cs/ke6qOnTea11AgAABAgQIECBAgEBrBIRSrdlqjRIgQKBHAhPlA+PO7BspZHrQgmZcXZ0anfpR6dG9Vy3oehcRIECAAAECBAgQINAKAaFUK7ZZkwQIEOihQD71XyK6b42Zyf+6oFnz8uORdc6O6XVXLuh6FxEgQIAAAQIECBAg0AoBoVQrtlmTBAgQ6KFAUU1GXR+ZQqlT55119cyPRnbH19O1B857rQsIECBAgAABAgQIEGiVgFCqVdutWQIECPRAoCin06Hl6YyodZvnna0oT0xv6XtmetRv1bzXuoAAAQIECBAgQIAAgVYJCKVatd2aJUCAQA8E8vJTkWWnxPTEP8w7W159MLLu1phe/6F5r3UBAQIECBAgQIAAAQKtEhBKtWq7NUuAAIEeCBTlf8StDz0gLj1hdt7ZiqpO4VXv/lsz74IuIECAAAECBAgQIECgKQK9+0GhmDorHXybpbcrbWhK8+okQIAAgUUKFOVj0uN470+P4/3svCOLjS9Ij/mtSte+aN5rXUCAAAECBAgQIECAQOsEhFKt23INEyBAYBkCRfkbKZT61RQ0vXzeWfJqa2T1x9MvKy6e91oXECBAgAABAgQIECDQOgGhVOu2XMMECBBYhkBRvS29ee+m9Da9t887S1HdEt/ffmi8+7Tb5r3WBQQIECBAgAABAgQItE5AKNW6LdcwAQIEliGQl38Z2Yq3x/Qp/2ufsxRTx0XdPTOFV89cxmqGEiBAgAABAgQIECAwxgJCqTHeXK0RIECg5wJF9a8xu/3nYstp39p3KFW+Mx0zeENsnji/5zWYkAABAgQIECBAgACBsRAQSo3FNmqCAAECAxBYVT4sVmbb0tv0Hj7vakX1lZitj40tk1+b91oXECBAgAABAgQIECDQSgGhVCu3XdMECBBYgsCaqedEt3t6eiTvl/c5Op96UmTd6XTA+ZOXsIohBAgQIECAAAECBAi0REAo1ZKN1iYBAgSWLZBXv5PepndQCpvesM+5ivLs9Ia+u9Ib+t687DVNQIAAAQIECBAgQIDA2AoIpcZ2azVGgACBHgsU1XvTnVIfiM3r3zdPKPW5qDsvi5l1n+9xBaYjQIAAAQIECBAgQGCMBIRSY7SZWiFAgEBfBYryi+nw8hemw8v/917XWV0dHp24Ip079ai+1mJyAgQIECBAgAABAgQaLyCUavwWaoAAAQIDEDj+ffvFgd+6LT26d8A+V1tdvSY69cPTda8dQFWWIECAAAECBAgQIECgwQJCqQZvntIJECAwMIF86qkR3fPSIefH7HPNvPybiM7r06N7fzuw2ixEgAABAgQIECBAgEAjBYRSjdw2RRMgQGDAAqvLNdHJjk6P5Z2815VP3PiQ2K9zfbrmoQOuznIECBAgQIAAAQIECDRQQCjVwE1TMgECBAYukFdVOivqc7Fp4oK9rl2UeXrr3jHprXtrBl6fBQkQIECAAAECBAgQaJyAUKpxW6ZgAgQIDEEgLz8RWfaadBfUJ/cRSv15Ogh9YzoI/S+GUKElCRAgQIAAAQIECBBomIBQqmEbplwCBAgMRaCo/j1uvePguPQ139/j+sdtWBmPOuR7KbTabyj1WZQAAQIECBAgQIAAgcYJCKUat2UKJkCAwIAF8vJREdlH02N5R+x15aJ8SXp074R0zQkDrs5yBAgQIECAAAECBAg0VEAo1dCNUzYBAgQGJrCQwKko3xN158PprXvvHVhdFiJAgAABAgQIECBAoNECQqlGb5/iCRAgMACBvHxzOk9q7tG8t+x1taL8Xmy//4Nj60l3DKAiSxAgQIAAAQIECBAgMAYCQqkx2EQtECBAoK8CefWRyLpVTK//6B7XKS74pahnXxszk8/pax0mJ0CAAAECBAgQIEBgrASEUmO1nZohQIBAHwSK6uvRnX1qbD71G3sOpaqpqOvPpFDqwj6sbkoCBAgQIECAAAECBMZUQCg1phurLQIECPREIJ9+cMSdX0qB08F7nS8v/yWy/Z4Y02v+tSdrmoQAAQIECBAgQIAAgVYICKVasc2aJECAwBIFiqlnRt09I4VSz9rjDPnUUyO656XvH7PEFQwjQIAAAQIECBAgQKClAkKplm68tgkQILAggbx8dUT2iJiZ+K09h1LVWyPq76RQ6m0Lms9FBAgQIECAAAECBAgQuFtAKOWjQIAAAQJ7F8iriyOLK9Kb9y7ZSyh1fXS6z49N67+EkQABAgQIECBAgAABAosREEotRsu1BAgQaJtAUX4u6s7LYmbd53drfXX16OjUl8X05GPaxqJfAgQIECBAgAABAgSWLyCUWr6hGQgQIDC+AnnVTY/udfbYYFG+PursQen7Z4wvgM4IECBAgAABAgQIEOiXgFCqX7LmJUCAQNMF1pRPjG62OYVOR+2xlbz6+3Sn1PrYNPmppreqfgIECBAgQIAAAQIEBi8glBq8uRUJECDQDIHV5aroZE9P50mt3q3gVeXDYmW2LX3v4c1oRpUECBAgQIAAAQIECIyagFBq1HZEPQQIEBgVgbx8R2SdL8f0uvN2K6mYWhd19+fSW/cmR6VcdRAgQIAAAQIECBAg0CwBoVSz9ku1BAgQGJxAUV2ZgqczY2b91buHUuUV6dG+t8XmiY8NriArESBAgAABAgQIECAwTgJCqXHaTb0QIECglwJFdUt8f/uh8e7Tbttp2uPPuV8ceMDN6dG9B/RyOXMRIECAAAECBAgQINAuAaFUu/ZbtwQIEFiYwNoLD43Z7Venx/MO221AXr0ssvp5MT35ioVN5ioCBAgQIECAAAECBAjsLiCU8qkgQIAAgd0FVlfPT2/WW52Cpxfu9s2ivDS6nffG5nV/io4AAQIECBAgQIAAAQJLFRBKLVXOOAIECIyzQF6dme6G6qRQasMeQqn/iFsfekBcesLsOBPojQABAgQIECBAgACB/goIpfrra3YCBAg0U6AoPxB1dnHMTFy2UwN59SuRxSnpPKlfa2ZjqiZAgAABAgQIECBAYFQEhFKjshPqIECAwCgJFOWXY3vnmbF13Y07lVWU01F3PhEz6zaPUrlqIUCAAAECBAgQIECgeQJCqebtmYoJECDQX4HVMz8a2R1fT4ecH7jbQnn17dgvHhVTE9/tbxFmJ0CAAAECBAgQIEBg3AWEUuO+w/ojQIDAYgVWl8dGJ3tLekTv6TsN3dvfL3Z+1xMgQIAAAQIECBAgQCAJCKV8DAgQIEBgZ4G8XB9ZdkQKpU7b6Rt59YcR9dwdVOciI0CAAAECBAgQIECAwHIFhFLLFTSeAAEC4yaQlzMplLomhVJbdmptb+dMjVv/+iFAgAABAgQIECBAYCACQqmBMFuEAAECDRIoqutitrs2tqzf9sOqV53/uFi54pIUVD2hQZ0olQABAgQIECBAgACBERYQSo3w5iiNAAECQxHIq+3xyJv2iw0buj9cvyh/N+psZcxMnDWUmixKgAABAgQIECBAgMDYCQilxm5LNUSAAIFlCKzZ+LPR7bw3hU+P22mWovx0dFesis2nfHYZsxtKgAABAgQIECBAgACBHwoIpXwYCBAgQOBegbx6WWT182J68hU//Mu1Fx4as9uvTgecH4aKAAECBAgQIECAAAECvRIQSvVK0jwECBAYB4G8+p8plPpmCqXSm/bu/iqmTou6e3gKpU4fhxb1QIAAAQIECBAgQIDAaAgIpUZjH1RBgACB0RAoyiuim70tNk987N5QqroyhVJnxsz6q0ejSFUQIECAAAECBAgQIDAOAkKpcdhFPRAgQKBXAnl5U6xY+di46OSbd0y59sID06N7N6a7pH6sV0uYhwABAgQIECBAgAABAnMCQimfAwIECBD4gcDaC38iBVDXpQDqJ39Ikle/GVEfl/7uJEwECBAgQIAAAQIECBDopYBQqpea5iJAgECTBfLyuel3FaelN+897z6h1IdSKDWdQqk/a3JraidAgAABAgQIECBAYPQEhFKjtycqIkCAwHAEivL1UWcPSqHUGfcJpbrpf3eGU5BVCRAgQIAAAQIECBAYZwGh1Djvrt4IEGi5QP3EBPCMuxGuSndBfWafIEX5JymUen8KoS7dcV1evTC9ie/E9Ca+F7ccUvsECBAgQIAAAQIECPRBQCjVB1RTEiBAYLgC9UFp/S3pzwt3qeOy9L/T2VDZLXusL6+uj073+bFp/ZfuDqUuTicPXhHTE5cMtx+rEyBAgAABAgQIECAwjgJCqXHcVT0RINBygXoufHrBXhDS97IX7fa9U8/bP7638pZ0l9T9fvi9vLot9q8fHtXk7S0H1T4BAgQIECBAgAABAn0QEEr1AdWUBAgQGJ7Ajkf2Pn2f9dNB5bsFVE/a7VG+kzb+fKzovCPdFfWfd4xdXf5CdLI3pf/9i8PrxcoECBAgQIAAAQIECIyzgFBqnHdXbwQItFCgPj01fe7djf9RCp9WxVGfqneCOPjmy+PQGz+5M0795Kjrb6S37J2y4+/z8vzIsutTKFW2EFHLBAgQIECAAAECBAgMQEAoNQBkSxAgQGBwAnsKpa7dOZQ66LtXxeE3XLlbTdOTG374d0X5tbirc0xcvO6fB1e7lQgQIECAAAECBAgQaJOAUKpNu61XAgRaILDT43tzB5rPhU+7HniezpTK5s6d2vPXSRuPSo/yXZTukjq6BWBaJECAAAECBAgQIEBgSAJCqSHBW5YAAQL9E9jnQefpjKls15Bq51Ly8s3p0b3vpVDqLf2r0cwECBAgQIAAAQIECLRdQCjV9k+A/gkQGEOB+qDU1Nb0Z9c38M0der4qhVJzd1Dt/asoPx+zK06ILad8YQxxtESAAAECBAgQIECAwIgICKVGZCOUQYAAgd4L7HiU77i7571ytzfu7WnBvHxUuu6jMTNxRO/rMSMBAgQIECBAgAABAgTuFRBK+TQQIECAwL0Cefna9OjeIenRvddhIUCAAAECBAgQIECAQD8FhFL91DU3AQIEmiZQVH8b3e5rY/P6v2ta6eolQIAAAQIECBAgQKBZAkKpZu2XagkQILAIgR2P7z3j7gFXzfv43knnPTRWrPx8ukvqxxexiEsJECBAgAABAgQIECCwJAGh1JLYDCJAgMAoC+w46HxL+rPrW/YuS3930l4POl9drolOdnQKpU4e5e7URoAAAQIECBAgQIDAeAgIpcZjH3VBgACB+wjUc+HTrm/eu+f76XvZi/bIlVcfjajPi5nJy3ESIECAAAECBAgQIECg3wJCqX4Lm58AAQIDFdjxyN6n77Pkh/YQUD1pt0f5jn/ffnHgt26L6ckDBlquxQgQIECAAAECBAgQaK2AUKq1W69xAgTGU6A+PfV17t29/VEKn1bFUZ+qd+r14Jsvj0Nv/OROf1fXPxtZdNOjey8dTxddESBAgAABAgQIECAwagJCqVHbEfUQIEBgWQJ7CqWu3TmUOui7V8XhN1y52zLTkxuWtbTBBAgQIECAAAECBAgQWISAUGoRWC4lQIDA6Avs9PjeLaneufBp1wPP05lS2dy5U74IECBAgAABAgQIECAwNAGh1NDoLUyAAIF+CezzoPN0xlS2a0jVr0LMS4AAAQIECBAgQIAAgb0KCKV8OAgQIDB2AvVBqaWt6c+ub+CbO/R8VQql5u6g8kWAAAECBAgQIECAAIGhCgilhspvcQIECPRTYMejfMfdvcKVu71xr59Lm5sAAQIECBAgQIAAAQLzCAilfEQIECBAgAABAgQIECBAgAABAgQGLiCUGji5BQkQIECAAAECBAgQIECAAAECBAYcSu14lOQZd7Nf5VESH0ACBAgQIECAAAECBAgQIECAQDsFBhRK7Th0d0v6s+sbn+ZeSX6SQ3fb+eHTNQECBAgQIECAAAECBAgQINBegUGFUnPh065vgbpHPX0ve1F7t0DnBAgQIECAAAECBAgQIECAAIH2CQwglNrxyN6n70M790ryXQOqJ3mUr30fPh0TIECAAAECBAgQIECAAAEC7RXocShVH5fCpSt34vzqYcfEzQc/d8ffPeD2z8ajr/9gTJ+yYRfyV6dx72jvNuicAAECBAgQIECAAAECBAgQINAugd6FUnNuRblr2BTxlZ8+Jr598HN2sD7w9s/EEV/8UExPnLUL8++lUGr3se3aC90SIECAAAECBAgQIECAAAECBFoj0NtQao9sOz2+d0u65Mr0Z9cDz9OZUtncuVO+CBAgQIAAAQIECBAgQIAAAQIEWiAwgFBqTrHe10Hn6YypbNeQqgX0WiRAgAABAgQIECBAgAABAgQItFdgUKHUQYl4a/qz6wHnc4eer0qh1NwdVL4IECBAgAABAgQIECBAgAABAgRaIjCgUOoezR2P8h139/+60hv3WvIp0yYBAgQIECBAgAABAgQIECBAYBeBAYdS/AkQIECAAAECBAgQIECAAAECBAikW5UgECBAgAABAgQIECBAgAABAgQIEBi0wIBDqR2P7z3j7iav8vjeoLfbegQIECBAgAABAgQIECBAgACB0RAYUChVzx10viX92fUte3Nv5TvJQeej8WFQBQECBAgQIECAAAECBAgQIEBgUAKDCqXmwqdd37x3T4/pe9mLBtWwdQgQIECAAAECBAgQIECAAAECBIYvMIBQascje5++T6sf2kNA9SSP8g3/w6ACAgQIECBAgAABAgQIECBAgMCgBHobShVTZ+1W+FcPOyZuPvi5O/7+Abd/Nh59/Qdj+pQNu1z36hRKvWNQTVuHAAECBAgQIECAAAECBAgQIEBguAK9C6WK6vejrn8+vc/vmp1a+spPHxPfPvg5O/7ugbd/Jo744odiemLX8Or3Uii1a1A1XBmrEyBAgAABAgQIECBAgAABAgQI9E2gl6HUuSmUujFmJt+5c7U7Pb53S/relenPrgeepzOlsrlzp3wRIECAAAECBAgQIECAAAECBAi0QKCXodSF0a2vi82Tm3Z3q/d10Hk6YyrbNaRqAb0WCRAgQIAAAQIECBAgQIAAAQLtFehlKPWuFEpdnkKpd+8hlDoo/d3W9GfXN/DNHXq+KoVSc3dQ+SJAgAABAgQIECBAgAABAgQIEGiJQA9DqfIDUWcXx8zEPh7D2/Eo33F3217pjXst+ZRpkwABAgQIECBAgAABAgQIECCwi0APQ6nq8nSn1DnpTqkrKBMgQIAAAQIECBAgQIAAAQIECBDYl0AvQ6mrUyh1Rgqldn77Hn8CBAgQIECAAAECBAgQIECAAAECuwj0MpS6Lma7a2PL+m2UCRAgQGAUBHY8Mv2Muyu5yiPTo7AnaiBAgAABAgQIECBA4B6BHoZS5Rejm96it3nif+MlQIAAgWEK1HMvl9iS/uz6ZtO5M/9O8nKJYe6NtQkQIECAAAECBAgQ6EMoVX0lZutjY8vk1/ASIECAwDAF6rnwade3nd5TUPpe9qJhVmdtAgQIECBAgAABAgQIzAn08E6p6ltxV/fIuHj9t9ESIECAwLAEdjyy9+n7rP6hPQRUT/Io37D2x7oECBAgQIAAAQIECNwj0MtQ6t/j1jsOjktf8328BAgQIDAsgfr0tPK5d6/+Ryl8WhVHfareqZqDb748Dr3xk7tVOL3u94ZVtXUJECBAgAABAgQIEGifQC9DqTqmJ3o3X/v2QscECBDogcCeQqlrdw6lDvruVXH4DVfutFidPSGiviVmJtOZU74IECBAgAABAgQIECDQf4HehEjHn3O/OPCAm1Mo9YD+l2wFAgQIENi7wE6P792SrpsLn3Y98DydKZXNnTt171dx/k9HveJjMTPxM3QJECBAgAABAgQIECAwCIHehFInbnxI7Ne5PoVSDx1E0dYgQIAAgX0J7POg83TGVHpT6p6+iurr0Z19amw+9Rt8CRAgQIAAAQIECBAg0G+B3oRSJ5WPjBXZNSmU+ql+F2x+AgQIEJhPoD4oXbE1/dn1DXxzh56vSqHU3B1Uu38V5Xui7nw4Zta9d74VfJ8AAQIECBAgQIAAAQLLFehNKLW6enR00m/mpycfs9yCjCdAgACBXgnseJTvuLtnu3LeN+7l5cmRZU9Mv2BY16sKzEOAAAECBAgQIECAAIG9CfQmlDpp41GxonNR+kHmaNQECBAg0FCBtRceGbPbP5AOO39sQztQNgECBAgQIECAAAECDRLoTSi1ujw2OtlbUij19Ab1rlQCBAgQ2FWgqL4Vd3WPjIvXfxsOAQIECBAgQIAAAQIE+inQq1Dq2SmUek0KpZ7bz2LNTYAAAQKLEdjx+N4z7h5x1byP781dmJd/Gp3OJbFp3QcXs5JrCRAgQIAAAQIECBAgsFiB3oRSefXCyOoT05lSL15sAa4nQIAAgV4L7DjofEv6s+tb9i5Lf3fSXg86nyujmDot6u7h6RG+03tdlfkIECBAgAABAgQIECBwX4HehFKry5enO6Wem+6UeiVeAgQIEBi2QHrxxO5v3runqPS97EV7rXBN+cToZptjZuKoYXdhfQIECBAgQIAAAQIExlugV6HUmhRKHZ1CqZPHm0t3BAgQGHWBHY/sffo+VX5oDwHVk/b5KF9e3Rb71w+PavL2Ue9WfQQIECBAgAABAgQINFegN6FUXr4qvUb8sBRKvbq5FConQIDAOAjUc4/dnXt3J3+UwqdVcdSn6p06O/jmy+PQGz+5W7fT635vx9/l1Uci61Yxvf6j4yCiBwIECBAgQIAAAQIERlOgR6FU9YbI4oEplHrjaLapKgIECLRFYE+h1LU7h1IHffeqOPyGK3cSqbN0/lT2hzGz7l1RVL8ddX1wOlfqd9qipk8CBAgQIECAAAECBAYv0JtQqqh+P+q4PZ1B8geDb8GKBAgQIHCvwE6P792S/n4ufNr1wPN0plQ2d+7UvV9F+bW4q3NMXLzun+OkjT8fKzrvSL9o+M9kCRAgQIAAAQIECBAg0C+BXoVS56bfqt+Yfqv+zn4Val4CBAgQWKjAPg86T2dMzd0VdZ+vvHxU+ruPpl8sHPHDvy2qu+KGm+4fV27YvtBVXUeAAAECBAgQIECAAIHFCPQqlLowuvV1sXly02IWdy0BAgQI9EOgPijNujX9ecEus88der4qBVBzd1Dd+1VUa9MvFo5Kv1g45Yd/mZcfi6zzlphe9/F+VGhOAgQIECBAgAABAgQI9CqUelcKpS5PodS7kRIgQIDAqAjseJTvuLuruXKvb9wryj+JOnt/ulPq0ntDqepNkdX7xfTkmaPSjToIECBAgAABAgQIEBgvgR6FUuUH0g80F6cfaHY+o2S8rHRDgACB8RTIy5sj9j8iZorv3BtKbXx6ulPq7HSu1D2h1nj2risCBAgQIECAAAECBIYm0KNQqro83Sl1TrpT6oqhdWJhAgQIEFi8wKrzHxcrV1ySwqcn7DY4r7rplw2dxU9qBAECBAgQIECAAAECBOYX6FUodXUKpc5IodQ18y/pCgIECBAYGYG8fFVk2WEplHr17qFU+TcRndfHzLq/HZl6FUKAAAECBAgQIECAwNgI9CqUui5mu2tjy/ptYyOjEQIECLRBIC8/HJ3ORbFp3Ud2a7eofj/quD3dLfUHbaDQIwECBAgQIECAAAECgxXoTSiVl1+IFStfHBedfP1gy7caAQIECCxLIC9vT/9+H5L+/f7e7qHUBb8U9exr01v5nrOsNQwmQIAAAQIECBAgQIDAHgR6E0oV1Vditj42tkx+jTIBAgQINEQgn3pqRPe8FDods8eKTz1v//jeylvSnVL3a0hHyiRAgAABAgQIECBAoEECvQqlvhV3dY+Mi9d/u0G9K5UAAQLtFijK16c3pz4ohU5n7BWiKK+N7oqJ2HzKde3G0j0BAgQIECBAgAABAr0W6FUo9e9x6x0Hx6Wv+X6vCzQfAQIECPRJoKj+V9Tdt8bM+r/aRyj19uhm34jNE+f0qQrTEiBAgAABAgQIECDQUoFehVJ1enNTb+Zq6UZomwABAgMXKMrZ9G/3yois3uvaeflr6ftFupvqBQOvz4IECBAgQIAAAQIECIy1wPKDpOPPuV8ceMDN6QebB4y1lOYIECAwTgL5xqdH1jk7/dt93D7bevl5D4r7rfxquu6gcWpfLwQIECBAgAABAgQIDF9g+aHUiRsfEvt1rk8/sDx0+O2ogAABAgQWJFCUZ6fzpO5Kd0C9ed7ri+qzsX32FbH11H+c91oXECBAgAABAgQIECBAYIECyw+lTiofGSuya1Io9VMLXNNlBAgQIDBsgby6Jjr162LT5CfmLSUvz48sm/vlQznvtS4gQIAAAQIECBAgQIDAAgWWH0qtrh6dfrC5LKYnH7PANV1GgAABAsMUWHvhj8Ts7O3pLqn9F1RGUb4k3VV1Qrr+hAVd7yICBAgQIECAAAECBAgsQGD5odRJG4+KFZ2L0m/Qj17Aei4hQIAAgWELrJl6TnS7p8fM5C8vqJRXTh0SPrIzNAAAIABJREFU+3c/l3758LAFXe8iAgQIECBAgAABAgQILEBg+aHU6vLY6GRvSaHU0xewnksIECBAYNgCRfW2qOubUij19gWXklfXR6f7/Ni0/ksLHuNCAgQIECBAgAABAgQI7EOgF6HUs1Mo9ZoUSj2XNAECBAg0QKAo/yHqThEz6z694Grz8qKI7Nr0CN/0gse4kAABAgQIECBAgAABAn0NpfLqhZHVJ6bHOl5MmgABAgRGXODl5z0o7rfyq+kXCQctqtLV5cvTLyCem8a9clHjXEyAAAECBAgQIECAAIG9CPTiTik/qPh4ESBAoCkCS/1FgjetNmWH1UmAAAECBAgQIECgMQK9CKXWpN+eH51+e35yY7pWKAECBNoqkJfnR5Zdn/7NLhdNkJc3xoqVT4+LTv7qoscaQIAAAQIECBAgQIAAgV0Elh9K5eWr0g84h6UfcF5NlwABAgRGXCCv/ik9cv2S9Mj1FxddaV5dHFlckf69v2TRYw0gQIAAAQIECBAgQIBA70Op6g3ph5QHph9S3kiXAAECBEZYoNj041Hf9Zn01r2fWFKV+dTqyLpPS4FWsaTxBhEgQIAAAQIECBAgQOA+Asu/U6qofj/quD29kekPyBIgQIDACAsU5W9Enf1q+vf65UuqMi8fld7A99E0/ogljTeIAAECBAgQIECAAAECPQ6lzo26vjH95v2dZAkQIEBghAWKcjrqzidiZt3mJVeZl/8S2X5PjOk1/7rkOQwkQIAAAQIECBAgQIBAEujFnVIXRre+LjZPbiJKgAABAiMsUJRfju2dZ8bWdTcuucqi/JN0t9X7091Sly55DgMJECBAgAABAgQIECDQo1DqXSmUujyFUu8mSoAAAQIjKpBv/KmIzpUpTPrpZVWYlxPp5RaPTecIrl/WPAYTIECAAAECBAgQINB6geXfKZWXfxqdziWxad0HW68JgAABAqMq0KtDytds/Nnodt6bwq3HjWqr6iJAgAABAgQIECBAoBkCyw+liurydKfUOelOqSua0bIqCRAg0EKBvHp3ZPVH0pvz/njZ3RfVd2L7nYfH1lffsuy5TECAAAECBAgQIECAQGsFehFKXZ1CqTNSKHVNaxU1ToAAgVEX6OUB5UV5WXSzzbF54sOj3rb6CBAgQIAAAQIECBAYXYFehFLXxWx3bWxZv21021QZAQIEWiyw9sIjY3b7B9JbUh/bE4W8fHV6T8Yj0iN8v9WT+UxCgAABAgQIECBAgEArBZYfSuXlF2LFyhfHRSdf30pBTRMgQGDUBYpqMur6yBRKndqTUovqyWm+C9J8T+nJfCYhQIAAAQIECBAgQKCVAssPpYrqKzFbHxtbJr/WSkFNEyBAYNQFivIDUWcXpzubLutZqUX173HrHQfHpa/5fs/mNBEBAgQIECBAgAABAq0S6EUo9a24q3tkXLz+262S0ywBAgSaIlBUt8T3tx8a7z7ttp6VnJd/kd68+o705tW/7NmcJiJAgAABAgQIECBAoFUCvQil/La8VR8ZzRIg0CiBfOpJkXWn01v3ntzTuovy9enuqwelu6/O6Om8JiNAgAABAgQIECBAoDUCvQil6pieWP48rSHXKAECBAYoUJS/lcKjh6Xw6Ld7uuqa8mnpDXxvS/Me29N5TUaAAAECBAgQIECAQGsElhcmHX/O/eLAA25OodQDWiOmUQIECDRJoJ+P2RXlbPr3f2V6E1/dJBK1EiBAgAABAgQIECAwGgLLC6VO3PiQ2K9zffqh5KGj0Y4qCBAgQGAngby6M1aseGB6Q+p/9FwmLz8eWefsmF53Zc/nNiEBAgQIECBAgAABAmMvsLxQ6qTykbEiuyaFUj819lIaJECAQNME+v2IXVFuSI8GdtMjfGc3jUa9BAgQIECAAAECBAgMX2B5odTq6tHRqS9LB+g+ZvitqIAAAQIEdhLIqzelJ+v2S/9Gn9kXmdXlL0Qne1P6xcQv9mV+kxIgQIAAAQIECBAgMNYCywulTtp4VKzoXJR+IDl6rJU0R4AAgSYKFNVfRxYbYtPEVX0p//j3rYgDv3VHCr1+pC/zm5QAAQIECBAgQIAAgbEWWF4otbo8Nv2W/C0plHr6WCtpjgABAo0TqLMoqu0pMFrR19Lz8hORZa9J/x34ZF/XMTkBAgQIECBAgAABAmMnsNxQ6tkplJr7YeS5YyejIQIECDRZIN/4i+kQ8tenf59/qa9tFOUfpHOlbknnSv2Pvq5jcgIECBAgQIAAAQIExk5geaFUXr0wnVdyYvpN/IvHTkZDBAgQaLJAXr0l/ft8W/r3+a19bSMv0y8lstNSKPW8vq5jcgIECBAgQIAAAQIExk5geaHU6vLl6U6p56bfxL9y7GQ0RIAAgSYL5GV6nK6TwqJ11/a1jbUX3j9mt98UM5MP7Os6JidAgAABAgQIECBAYOwElhtKrUmh1NEplDp57GQ0RIAAgaYKHH/O/eLAA25O/zY/YCAtFOU/RN0pUgD26YGsZxECBAgQIECAAAECBMZCYHmhVF6+Kh1we1j6wefV+9ao652/ny1v3bGg1wQBAgT6JLBm6lej212b7l56fp9W2Hnaojo36vrGtN47B7KeRQgQIECAAAECBAgQGAuB5YVDefWG9LrxX07nifzVPjW2Hb0hth19n0uEUmPx6dEEAQKjKTDokMj5gqP5OVAVAQIECBAgQIAAgREXWF4oNddcUW6Yt8dtTzkrtj1FKDUvlAsIECDQA4Gi+mxsn31FbD31H3sw2/xTrKt+LO6KG9Jh5w+Z/2JXECBAgAABAgQIECBA4AcCyw+lFiTp8b0FMbmIAAECyxXIpx8cceeX0qN0By93qkWNL8rPx+yKE2LLKV9Y1DgXEyBAgAABAgQIECDQWoEBhVKt9dU4AQIEBitQlC+JOjsh3bV0wkAXzqsqOvG52DRxwUDXtRgBAgQIECBAgAABAo0VEEo1dusUToAAgT0I5OUF6QUU29ILKC4aqE9R/noKw16YwrDfGOi6FiNAgAABAgQIECBAoLECQqnGbp3CCRAgsKdQqvpSRP289PjeDQP1WXvhT8Ts9uvSuj850HUtRoAAAQIECBAgQIBAYwWEUo3dOoUTINAegQWey3fi1E/Gft1PxvTkI4dik5f/J1asfG5cdPL/Hcr6FiVAgAABAgQIECBAoFECQqlGbZdiCRBop0AKpY667t7Wj7puw54duk9If/9vKZT6zaE45eVMenTwmvTo4JahrG9RAgQIECBAgAABAgQaJSCUatR2KZYAgXYKzIVSn7pPKPWp39urw/TkXgKrAcgV5YnpXKlnpnOlVg1gNUsQIECAAAECBAgQINBwAaFUwzdQ+QQItEFggY/vDZti1dRhsbL78XSn1uHDLsX6BAgQIECAAAECBAiMvoBQavT3SIUECBBojkBRfi3u6hwTF6/75+YUrVICBAgQIECAAAECBIYhIJQahro1CRAgMK4CRXlJeoTvo+kRvveMa4v6IkCAAAECBAgQIECgNwJCqd44moUAAQIE5gRWl2uikx2dDjs/GQgBAgQIECBAgAABAgT2JSCU8vkgQIAAgd4JrK4eHZ36snSu1GN6N6mZCBAgQIAAAQIECBAYRwGh1Djuqp4IECAwTIG8vClWrHxsXHTyzcMsw9oECBAgQIAAAQIECIy2gFBqtPdHdQQIEGieQF69P7L6PeluqQ80r3gVEyBAgAABAgQIECAwKAGh1KCkrUOAAIG2COTl+siyI9K5Uqe1pWV9EiBAgAABAgQIECCweAGh1OLNjCBAgACBfQkU1eOjjovTG/ieCIoAAQIECBAgQIAAAQJ7ExBK+WwQIECAQO8F8vLWqA94RGzO/633k5uRAAECBAgQIECAAIFxEBBKjcMu6oEAAQKjJlBUf5bulrog3S3156NWmnoIECBAgAABAgQIEBgNAaHUaOyDKggQIDBeAnn52nSu1CHpXKnXjVdjuiFAgAABAgQIECBAoFcCQqleSZqHAAECBO4VyKeeGtE9L2Ymj8FCgAABAgQIECBAgACBPQkIpXwuCBAgQKA/AkV5R9z60AfFpSfc1Z8FzEqAAAECBAgQIECAQJMFhFJN3j21EyBAYJQFivKK6GZvi80THxvlMtVGgAABAgQIECBAgMBwBIRSw3G3KgECBMZfoCjfGHV2QDrs/HfHv1kdEiBAgAABAgQIECCwWAGh1GLFXE+AAAECCxMoqv8adf3mdK7UMxY2wFUECBAgQIAAAQIECLRJQCjVpt3WKwECBAYtUFR1egOf/9YM2t16BAgQIECAAAECBBog4AeFBmySEgkQINBYgby8KrLsTSmY+pvG9qBwAgQIECBAgAABAgT6IiCU6gurSQkQIEBgh0Be/ffI6jtievL3iRAgQIAAAQIECBAgQOC+AkIpnwcCBAgQ6J/A6upZ0alfl0KpZ/dvETMTIECAAAECBAgQINBEAaFUE3dNzQQIEGiKwPHv2y8O/NZtKZQ6oCklq5MAAQIECBAgQIAAgcEICKUG42wVAgQItFcgr/4+3S21PjZNfqq9CDonQIAAAQIECBAgQGBXAaGUzwQBAgQI9FegqN4WdX1TzEy+vb8LmZ0AAQIECBAgQIAAgSYJCKWatFtqJUCAQBMF8upXIotT0hv4fq2J5auZAAECBAgQIECAAIH+CAil+uNqVgIECBC4R2D1zI9GdsfX051SB0IhQIAAAQIECBAgQIDAPQJCKZ8FAgQIEOi/QF59Jt0tdWK6W+pz/V/MCgQIECBAgAABAgQINEFAKNWEXVIjAQIEmi5QVOelc6W+lO6W2tj0VtRPgAABAgQIECBAgEBvBIRSvXE0CwECBAjsS6AoXxx19rKYmXgJKAIECBAgQIAAAQIECMwJCKV8DggQIECg/wJrLzw4Zrd/Id0pdUj/F7MCAQIECBAgQIAAAQJNEBBKNWGX1EiAAIFxECjKL0Y3e2Fsnvjf49COHggQIECAAAECBAgQWJ6AUGp5fkYTIECAwEIFiurC6NbXxebJTQsd4joCBAgQIECAAAECBMZXQCg1vnurMwIECIyWQF69LLL6eTE9+YrRKkw1BAgQIECAAAECBAgMQ0AoNQx1axIgQKCNAidO/WTs1/1kCqUe2cb29UyAAAECBAgQIECAwM4CQimfCAIECBAYnEBRfjm2d54ZW9fdOLhFrUSAAAECBAgQIECAwCgKCKVGcVfURIAAgXEVyKut6RG+j6e7pS4e1xb1RYAAAQIECBAgQIDAwgSEUgtzchUBAgQI9EKgqE6Kuj42ZibzXkxnDgIECBAgQIAAAQIEmisglGru3qmcAAECzRNYe+HPxOz2y1Mo9Z+aV7yKCRAgQIAAAQIECBDopYBQqpea5iJAgACB+QWK6huxvT4qtk5+c/6LXUGAAAECBAgQIECAwLgKCKXGdWf1RYAAgVEVyKs/TudKXZbOlfqTUS1RXQQIECBAgAABAgQI9F9AKNV/YysQIECAwH0F1lSnRDceHzMTE2AIECBAgAABAgQIEGivgFCqvXuvcwIECAxH4KQLHhsrZt+X7pT6ueEUYFUCBAgQIECAAAECBEZBQCg1CrugBgIECLRNIK++HfvFo2Jq4rtta12/BAgQIECAAAECBAj8QEAo5ZNAgAABAoMXyKsPRtbdGtPrPzT4xa1IgAABAgQIECBAgMAoCAilRmEX1ECAAIG2CeTlqyLLDovpiVe3rXX9EiBAgAABAgQIECDwAwGhlE8CAQIECAxeIJ96UrpTajqdK/XkwS9uRQIECBAgQIAAAQIERkFAKDUKu6AGAgQItFEgL2+PFSsPiYtO/l4b29czAQIECBAgQIAAgbYLCKXa/gnQPwECBIYlkFcfjajPi5nJy4dVgnUJECBAgAABAgQIEBiegFBqePZWJkCAQLsF8up3IqsPSo/wvaHdELonQIAAAQIECBAg0E4BoVQ7913XBAgQGL5AUR0TdX1OulPqacMvRgUECBAgQIAAAQIECAxaQCg1aHHrESBAgMC9AkX5H3HrQw+IS0+YxUKAAAECBAgQIECAQLsEhFLt2m/dEiBAYLQEiuqvolu/OTZP/vVoFaYaAgQIECBAgAABAgT6LSCU6rew+QkQIEBg7wJ5dWY6V6qTzpXagIkAAQIECBAgQIAAgXYJCKXatd+6JUCAwGgJFFPHRd09M50r9czRKkw1BAgQIECAAAECBAj0W0Ao1W9h8xMgQIDAPgTqLIpqe7pTagUmAgQIECBAgAABAgTaJSCUatd+65YAAQKjJ5BX10Snfl1smvzE6BWnIgIECBAgQIAAAQIE+iUglOqXrHkJECBAYGECefWWdK7UbeluqbcubICrCBAgQIAAAQIECBAYBwGh1Djsoh4IECDQZIE1U8+Jbvf0dK7ULze5DbUTIECAAAECBAgQILA4AaHU4rxcTYAAAQK9Fjj+nPvFgQfcHNMTD+j11OYjQIAAAQIECBAgQGB0BYRSo7s3KiNAgEB7BIrqupjtro0t67e1p2mdEiBAgAABAgQIEGi3gFCq3fuvewIECIyGQF79YUT99fQI37mjUZAqCBAgQIAAAQIECBDot4BQqt/C5idAgACB+QVWV89Pb+BbnQ47f+H8F7uCAAECBAgQIECAAIFxEBBKjcMu6oEAAQJNF1h17kGxcv8vp3OlHtz0VtRPgAABAgQIECBAgMDCBIRSC3NyFQECBAj0WyCv/jE63ZfGpvX/1O+lzE+AAAECBAgQIECAwPAFhFLD3wMVECBAgMCcQF6WkXU+H9PrpoAQIECAAAECBAgQIDD+AkKp8d9jHRIgQKAZAnl1fGT1S9K5Ur/ejIJVSYAAAQIECBAgQIDAcgSEUsvRM5YAAQIEeidQbPrxqO/6THoD30/0blIzESBAgAABAgQIECAwqgJCqVHdGXURIECgjQJ59aWI+nkpmLqhje3rmQABAgQIECBAgECbBIRSbdptvRIgQGDUBYpyOurOJ2Jm3eZRL1V9BAgQIECAAAECBAgsT0AotTw/owkQIECglwL51Csj6z4rnSv1m72c1lwECBAgQIAAAQIECIyegFBq9PZERQQIEGivwNoLD43Z7Venx/cOay+CzgkQIECAAAECBAi0Q0Ao1Y591iUBAgSaI1BUX4nZ+tjYMvm15hStUgIECBAgQIAAAQIEFisglFqsmOsJECBAoL8CRfWu6NaXx+bJd/d3IbMTIECAAAECBAgQIDBMAaHUMPWtTYAAAQK7C+RVkd7A99T0CN9aPAQIECBAgAABAgQIjK+AUGp891ZnBAgQaKbAmo1HRLfz4ZiZOLKZDaiaAAECBAgQIECAAIGFCAilFqLkGgIECBAYrEBRfjPu7Dw+3rXupsEubDUCBAgQIECAAAECBAYlIJQalLR1CBAgQGDhAnn1vsjq98X05PsXPsiVBAgQIECAAAECBAg0SUAo1aTdUisBAgTaIlBUk1HXR6ZzpU5tS8v6JECAAAECBAgQINA2AaFU23ZcvwQIEGiCwKrzHxcrV1wS0xNPaEK5aiRAgAABAgQIECBAYPECQqnFmxlBgAABAoMQKKpb4vvbD413n3bbIJazBgECBAgQIECAAAECgxUQSg3W22oECBAgsFCBvPpQRD2dHuH7s4UOcR0BAgQIECBAgAABAs0REEo1Z69USoAAgXYJrK5eE5364emw89e2q3HdEiBAgAABAgQIEGiHQI9CqbremSvr0bzt2ARdEiBAgMAeBFZfcHR0ZqsUSj2VDwECBAgQIECAAAEC4ycwf3hUTJ01b9vbjt4Q246+z2VCqXnNXECAAAEC8wvk1ffj/tsPivNPu3P+i11BgAABAgQIECBAgECTBPYdSuXVmZHFL6QzPa7aZ1PbnnJWbHuKUKpJO69WAgQINEEgL/8yshVvj+lT/lcTylUjAQIECBAgQIAAAQILF9h3KFWUvxt1tjJmJua5W8rjewsndyUBAgQILFigqM6Iur5/Ouz8TQse40ICBAgQIECAAAECBBohMN+dUm+KrN4vnedxZiO6USQBAgQIjJdAPvVfIrpvTaHUfx2vxnRDgAABAgQIECBAgMB8d0q9Md0pdUC6U+p3UREgQIAAgaEI5FU3/XeoM5S1LUqAAAECBAgQIECAQN8E5gmlPDbRN3kTEyBAgMDCBIrqyqi7Z8bM+qsXNsBVBAgQIECAAAECBAg0QWC+x/fekA46f2BMT7yxCc2okQABAgTGUKAoz0537d6V7pZ68xh2pyUCBAgQIECAAAECrRWY7/G916cfBB6UfhA4o7VCGidAgACB4QrkG38xss7r0y9Ifmm4hVidAAECBAj8//buP+rSqqwb+D5npgERlRTJCA2N0MwMDY18DclIjQgRlQiRhjkHZJ5nICQza7VqMjN/hTTMfQ/CM8OEPzI0RTMzM0Nf8wcZjmZIhqRoZIiGSgg0c04Xrt53CenZG57LYeR8zlr84cyea5/7w6w18p29vzcBAgQIEMgUqJ2U+rUoOt8ris5/PXNTswgQIECAQLPAYetXlgP2uTFCqVXNv8ZCAgQIECBAgAABAgR2eYFKKNU9v5TBfeOk1At2+SfxBQkQIEDg7isw7j9QdkzOKBes+9Dd9yE9GQECBAgQIECAAIH5EqgVnf9qmU73jldx/9p8sXhaAgQIENilBEbdS8tgcF2clnr5LvW9fBkCBAgQIECAAAECBO60QO2k1PPiPwL2if8IiBNTPgQIECBA4C4SGG88okyHC3Fy98i76BvYlgABAgQIECBAgACBZIFa0fmvRNH5A+I/An41eV/jCBAgQIBAu8BCt2e5eXBN/Hl07/ZfZCUBAgQIECBAgAABAruywOxQak1/ZhlO942i8+ftyg/huxEgQIDAHAiM+sviz6Q15fzFbXPwtB6RAAECBAgQIECAwN1eoHZ977lRdL5f/M30r9ztJTwgAQIECOzaAqPu7DIYXlWW1m7Ytb+ob0eAAAECBAgQIECAQItArej8jCg6f1AUnZ/ZMswaAgQIECDwbRM4edPTymRyQvyZ9PRv2x4GEyBAgAABAgQIECCw0wRqJ6V+OYrO94+i8zgx5UOAAAECBO5CgRM33q+sGl4Rfybd/y78FrYmQIAAAQIECBAgQCBJoHJSatPpZTp5SPyt9BlJ+xlDgAABAgTuvMCou7ysWHlMOe85V9z5IX4lAQIECBAgQIAAAQK7gkCt6Py0KJU9IIrOf3lX+LK+AwECBAjMucC43xTXyrfFX5a8as4lPD4BAgQIECBAgACB73iB2vW9dXF978C4KnH6d/yTegACBAgQ+M4XGG06rgwmR8Vflhz/nf8wnoAAAQIECBAgQIDAfAvUis4X42+kHxZ/I33afDN5egIECBDYJQTWnLNvGa64NP6yZL9d4vv4EgQIECBAgAABAgQI3GmB2kmphTgp9fD4P//r7vQOfiEBAgQIEMgUGPWfKoMdh5el0/5l9tjp9LY/P5j9Z17mdzSLAAECBAgQIECAAIGqQK3ofG0UnT8iTkotVidZQIAAAQIEdobAqLuglMFe8Zcm22Zud9nB68tlB3/DEqHUzvjXYw8CBAgQIECAAAECrQKzQ6mT+1PLpDyybF5YaB1oHQECBAgQ+LYLjLv11T0ue8xvl8seI5SqQllAgAABAgQIECBA4K4RqF3fe078TfRBcX1v7V3z9exKgAABAgTurIDre3dWzq8jQIAAAQIECBAgsDMEakXnp0TR+aPj+t6pO+PL2IMAAQIECBAgQIAAAQIECBAgQGA+BGaHUmu6k8twcHCclHrOfHB4SgIECBAgQIAAAQIECBAgQIAAgZ0hIJTaGcr2IECAAAECBAgQIECAAAECBAgQuI1ApVOqH5cyfWxc3zuFGwECBAgQIECAAAECBAgQIECAAIEsgUqnVDcq08Eh8fa9k7M2NIcAAQIECBAgQIAAAQIECBAgQIBA5aTUpjVlMHlcWVqME1M+BAgQIECAAAECBAgQIECAAAECBHIEam/fOynevvf4uL43ytnOFAIECBAgQIAAAQIECBAgQIAAAQKl1IrOV8fb9w6Nt++tgUWAAAECBAgQIECAAAECBAgQIEAgS6BWdP5LUXR+WJyUOilrQ3MIECBAgAABAgQIECBAgAABAgQI1IrOT4yi8ydG0flqVAQIECBAgAABAgQIECBAgAABAgSyBGpF58+OovPDo+g8Tkz5ECBAgAABAgQIECBAgAABAgQIEMgRqBWdn1Cm5UlxUurEnO1MIUCAAAECBAgQIECAAAECBAgQIFAvOn9WFJ0/JYrOnw2LAAECBAgQIECAAAECBAgQIECAQJZArej8+DKYHhHX907I2tAcAgQIECBAgAABAgQIECBAgAABArWi81+MovMj4/res1ARIECAAAECBAgQIECAAAECBAgQyBKoFZ0fF0XnR8VJqeOzNjSHAAECBAgQIECAAAECBAgQIECAQO2k1C/ESamj46TUL6IiQIAAAQIECBAgQIAAAQIECBAgkCUwO5Ras/HYMhweE0Xnx2VtaA4BAgQIECBAgAABAgQIECBAgACBWtH5M6Po/Blxfe8XUBEgQIAAAQIECBAgQIAAAQIECBDIEqhd33tGXN87Nq7vHZu1oTkECBAgQIAAAQIECBAgQIAAAQIEKtf3Nj29DCfHxUmpZ6IiQIAAAQIECBAgQIAAAQIECBAgkCVQOyl1TJyUOj5OSj0ja0NzCBAgQIAAAQIECBAgQIAAAQIECMwOpU7e9LQymZxQNi8+HRUBAgQIECBAgAABAgQIECBAgACBLIFa0fnRUXR+YlzfOyZrQ3MIECBAgAABAgQIECBAgAABAgQIVK7vbXxqmQ5Xx/W9p6EiQIAAAQIECBAgQIAAAQIECBAgkCVQKTrvjyrD6Zo4KXV01obmECBAgAABAgQIECBAgAABAgQIEKhc3+t+vpTBOE5KPRUVAQIECBCXnlgPAAAgAElEQVQgQIAAAQIECBAgQIAAgSyBWtH5kVF0fkoUnR+VtaE5BAgQIECAAAECBAgQIECAAAECBGpF5z9XBuXUsrQQJ6Z8CBAgQIAAAQIECBAgQIAAAQIECOQI1IrOj4ii84W4vndkznamECBAgAABAgQIECBAgAABAgQIEIjCqJkIa/qfjaLzdVF0/nOwCBAgQIAAAQIECBAgQIAAAQIECGQJ1IrOnxK51elxUuqIrA3NIUCAAAECBAgQIECAAAECBAgQIFArOn9yFJ2fEUXnP4uKAAECBAgQIECAAAECBAgQIECAQJZA5fpe96QyHJwZRedxYsqHAAECBAgQIECAAAECBAgQIECAQI5Apej83J8p0x3Pi5NST87ZzhQCBAgQIECAAAECBAgQIECAAAEC9aLzw6Po/PlRdP4kWAQIECBAgAABAgQIECBAgAABAgSyBCpF5xt/ugyGL4jrez+TtaE5BAgQIECAAAECBAgQIECAAAECBCrX9zY9sUwnvxHX9w5HRYAAAQIECBAgQIAAAQIECBAgQCBLoFZ0/lNRdP6bcVLqp7M2NIcAAQIECBAgQIAAAQIECBAgQIBA7aTUYXFS6rfipNQTUREgQIAAAQIECBAgQIAAAQIECBDIEpgdSp3cP6FMy/o4KfVTWRuaQ4AAAQIECBAgQIAAAQIECBAgQKBWdH5oFJ2/MEKpw1ARIECAAAECBAgQIECAAAECBAgQyBKoXN/rf7JMpy+K63tPyNrQHAIECBAgQIAAAQIECBAgQIAAAQK1ovPHR9H5i+Ok1KGoCBAgQIAAAQIECBAgQIAAAQIECGQJVK7vbfo/pUxeEielfjJrQ3MIECBAgAABAgQIECBAgAABAgQIVIrOu8eVyeBlZfPC41ERIECAAAECBAgQIECAAAECBAgQyBKoXN/b+BNlOHxFXN+LE1M+BAgQIECAAAECBAgQIECAAAECBHIEakXnh0TR+Vlxfe9xOduZQoAAAQIECBAgQIAAAQIECBAgQKCU2aHUSRt/vKwYnh0npX4CFgECBAgQIECAAAECBAgQIECAAIEsgVrR+WOj6HxDnJQ6JGtDcwgQIECAAAECBAgQIECAAAECBAjUis4fE0XnG6Po/MdRESBAgAABAgQIECBAgAABAgQIEMgSqBSdn3twGe7oy9JinJjyIUCAAAECBAgQIECAAAECBAgQIJAjUCs6/7EoOj83ru89Jmc7UwgQIECAAAECBAgQIECAAAECBAjUis7HvVDK7xICBAgQIECAAAECBAgQIECAAIF0gdrb9x4db987L96+d3D6zgYSIECAAAECBAgQIECAAAECBAjMrUDt7XuPKoPJUnRK/djcCnlwAgQIECBAgAABAgQIECBAgACBdIHa2/cOirfvbYm37z06fWcDCRAgQIAAAQIECBAgQIAAAQIE5lag9va9H423722Nk1KPmlshD06AAAECBAgQIECAAAECBAgQIJAuUHv73iPLtFwYJ6UOSt/ZQAIECBAgQIAAAQIECBAgQIAAgbkVmB1KrT7nR8rKFa+JovMfnVshD06AAAECBAgQIECAAAECBAgQIJAuUCs6f0QUnb8uru89Mn1nAwkQIECAAAECBAgQIECAAAECBOZWoFJ0vvGHy2T4+ri+9yNzK+TBCRAgQIAAAQIECBAgQIAAAQIE0gVmh1InnfvwsmLHRXFS6hHpOxtIgAABAgQIECBAgAABAgQIECAwtwKVovPuh8p08MY4KfXDcyvkwQkQIECAAAECBAgQIECAAAECBNIFZodSp7zqYWXH9jeVzYsPT9/ZQAIECBAgQIAAAQIECBAgQIAAgbkVmB1KrekfWobTi+P63g/NrZAHJ0CAAAECBAgQIECAAAECBAgQSBeoFZ0fGEXnb43rew9L39lAAgQIECBAgAABAgQIECBAgACBuRWYHUqtPvcHy8odb4uTUg+dWyEPToAAAQIECBAgQIAAAQIECBAgkC4wO5QadQeUMnh7nJQ6MH1nAwkQIECAAAECBAgQIECAAAECBOZWoFZ0/gNRdP6OKDr/wbkV8uAECBAgQIAAAQIECBAgQIAAAQLpArWi84eUYXlnWVqIE1M+BAgQIECAAAECBAgQIECAAAECBHIEZodS43MeXKYr3hXX934gZztTCBAgQIAAAQIECBAgQIAAAQIECERh1EyE1Zv2Lysn746i84fAIkCAAAECBAgQIECAAAECBAgQIJAlUCk63/j9pQwviZNSD87a0BwCBAgQIECAAAECBAgQIECAAAECtaLzB0XR+Xuj6Hx/VAQIECBAgAABAgQIECBAgAABAgSyBGaHUid1DywrBu+LovM4MeVDgAABAgQIECBAgAABAgQIECBAIEegUnS+Yb8yXfn+uL73oJztTCFAgAABAgQIECBAgAABAgQIECBQKzo/cdP3lVWTD0bR+QNhESBAgAABAgQIECBAgAABAgQIEMgSmH1Sas05+5bhikvj+t5+WRuaQ4AAAQIECBAgQIAAAQIECBAgQKBWdP69UXT+4Sg6/z5UBAgQIECAAAECBAgQIECAAAECBLIEZodSq7sHlJWDy+Kk1L5ZG5pDgAABAgQIECBAgAABAgQIECBAoFJ0fv73lOkt2+Kk1PeiIkCAAAECBAgQIECAAAECBAgQIJAlMDuUevamfcpuk49F0fkDsjY0hwABAgQIECBAgAABAgQIECBAgMDsUOqkDfcvK1Z+PK7vfQ8qAgQIECBAgAABAgQIECBAgAABAlkCtaLzvaPo/PK4vrdP1obmECBAgAABAgQIECBAgAABAgQIEJgdSp248X5l1fCKOCl1f1QECBAgQIAAAQIECBAgQIAAAQIEsgRmh1KjpfuWcvMn46TU3lkbmkOAAAECBAgQIECAAAECBAgQIEBgdii1tv/ucku5smxeuB8qAgQIECBAgAABAgQIECBAgAABAlkCs0Op1a/cq6zc7aq4vhcnpnwIECBAgAABAgQIECBAgAABAgQI5AjUis7vE0Xnn47re9+ds50pBAgQIECAAAECBAgQIECAAAECBEqZHUo9a8O9yz1WXh0npfaCRYAAAQIECBAgQIAAAQIECBAgQCBLYHYotWbzvcrgps/FSan7ZG1oDgECBAgQIECAAAECBAgQIECAAIHZodRCt2e5eXBNFJ3fGxUBAgQIECBAgAABAgQIECBAgACBLIHZodSzL7xn2e2rny9Li/fK2tAcAgQIECBAgAABAgQIECBAgAABArWi8z2i6PzauL63JyoCBAgQIECAAAECBAgQIECAAAECWQKzQ6lnnnWPcp/dr4ui83tmbWgOAQIECBAgQIAAAQIECBAgQIAAgdmh1OoLdi8rb/xSXN/bAxUBAgQIECBAgAABAgQIECBAgACBLIHZodRpG3YrN668PorO75G1oTkECBAgQIAAAQIECBAgQIAAAQIEKtf3LlpV7vOFr8RJqd1RESBAgAABAgQIECBAgAABAgQIEMgSqBWdf1fZseOGOCm1W9aG5hAgQIAAAQIECBAgQIAAAQIECBCYHUodtn5lOWCfG6PofBUqAgQIECBAgAABAgQIECBAgAABAlkCtet7K+L63k1xfe+7sjY0hwABAgQIECBAgAABAgQIECBAgMDsUGr9+mH57D63xPW9lagIECBAgAABAgQIECBAgAABAgQIZAnMDqXKdFDG/fY4KbUia0NzCBAgQIAAAQIECBAgQIAAAQIECAil/B4gQIAAAQIECBAgQIAAAQIECBDY6QKVUCq+z6ifxPW94U7/ZjYkQIAAAQIECBAgQIAAAQIECBC42wrUQ6lxP42379XX3W2JPBgBAgQIECBAgAABAgQIECBAgEC2QD1sEkplm5tHgAABAgQIECBAgAABAgQIEJh7gXoo5fre3P8mAUCAAAECBAgQIECAAAECBAgQyBaoh1Ljbkdc31tZymCavbl5BAgQIECAAAECBAgQIECAAAEC8ylQD6VG/fbywGtXlfXrJ/NJ5KkJECBAgAABAgQIECBAgAABAgSyBeqh1Lj7r/Ll++9e3nDsjuzNzSNAgAABAgQIECBAgAABAgQIEJhPgYZQqr+lXHntHuWS9dvnk8hTEyBAgAABAgQIECBAgAABAgQIZAvUQ6lRf3NZsWLPct5z/it7c/MIECBAgAABAgQIECBAgAABAgTmU6AeSo27m+L63r3j+t4t80nkqQkQIECAAAECBAgQIECAAAECBLIF6qHUqP9a2WP7XuWc02/O3tw8AgQIECBAgAABAgQIECBAgACB+RSoh1Lj7sayfY/7lq0n3TSfRJ6aAAECBAgQIECAAAECBAgQIEAgW6AhlOr/s3z5pr3LG878Wvbm5hEgQIAAAQIECBAgQIAAAQIECMynQD2UGnU3lBUr94mi8xvnk8hTEyBAgAABAgQIECBAgAABAgQIZAvUQ6lx99Vy870eUF594n9mb24eAQIECBAgQIAAAQIECBAgQIDAfArUQ6lR/5Wy23Tf0i/eMJ9EnpoAAQIECBAgQIAAAQIECBAgQCBboCGU6r5cprvvV7aMvpq9uXkECBAgQIAAAQIECBAgQIAAAQLzKVAPpcb99eVr2x9UXnv6V+aTyFMTIECAAAECBAgQIECAAAECBAhkC9RDqVH3H1F0vn8UnX85e3PzCBAgQIAAAQIECBAgQIAAAQIE5lOgHkqN+y+V7Tc/pGx97vXzSeSpCRAgQIAAAQIECBAgQIAAAQIEsgXqodSo/2JZVQ4omxb+I3tz8wgQIECAAAECBAgQIECAAAECBOZToCGU6q4rZbcDy+bxl+aTyFMTIECAAAECBAgQIECAAAECBAhkC9RDqXH/hXLL5GHlwnVfzN7cPAIECBAgQIAAAQIECBAgQIAAgfkUqIdSo+7aKDp/eBSdx4kpHwIECBAgQIAAAQIECBAgQIAAAQLLF6iHUuP+38uO7Y8oF5z+heVvZwIBAgQIECBAgAABAgQIECBAgACBUhpCqe7z5ebhI8ur114LjAABAgQIECBAgAABAgQIECBAgECGQD2UGnX/VgarDipLJ/97xoZmECBAgAABAgQIECBAgAABAgQIEKiHUuP+mrJ9+uiydfHzuAgQIECAAAECBAgQIECAAAECBAhkCNRDqVH3r1F0fnAUnf9bxoZmECBAgAABAgQIECBAgAABAgQIEKiHUuP+c2Wy47Fly2nX4CJAgAABAgQIECBAgAABAgQIECCQIdAQSnWfLbcMDykXrv3XjA3NIECAAAECBAgQIECAAAECBAgQIFAPpUb91WWw/XFl6fTP4SJAgAABAgQIECBAgAABAgQIECCQIVAPpcb9Z8qO6ePLBYufzdjQDAIECBAgQIAAAQIECBAgQIAAAQL1UGrUfTqKzg+NovOrcREgQIAAAQIECBAgQIAAAQIECBDIEGgIpfp/KWVyWNm87jMZG5pBgAABAgQIECBAgAABAgQIECBAoB5KjburyvbhE8vWtZ/GRYAAAQIECBAgQIAAAQIECBAgQCBDoB5KjfpPlcGOw8vSaXFiyocAAQIECBAgQIAAAQIECBAgQIDA8gXqodS4v7JMypPKloWrlr+dCQQIECBAgAABAgQIECBAgAABAgRKqYdSo+6fo+j8KVF0/ilgBAgQIECAAAECBAgQIECAAAECBDIEGkKp/pOlTI8omxevzNjQDAIECBAgQIAAAQIECBAgQIAAAQL1UGrc/VPZvuLIsvXUf8ZFgAABAgQIECBAgAABAgQIECBAIEOgHkqN+ivKcHJUOX9dnJjyIUCAAAECBAgQIECAAAECBAgQILB8gXooNe4+USaDo6Po/J+Wv50JBAgQIECAAAECBAgQIECAAAECBNqKzi+PovNjouj8CmAECBAgQIAAAQIECBAgQIAAAQIEMgTqJ6VG/T+WwfQZZWnxExkbmkGAAAECBAgQIECAAAECBAgQIECgHkqNu4+XHSuOLRecejkuAgQIECBAgAABAgQIECBAgAABAhkC9VBq1P9DFJ0fF0Xn/5ixoRkECBAgQIAAAQIECBAgQIAAAQIE6qHUuPtYmQ6PL5vXfhwXAQIECBAgQIAAAQIECBAgQIAAgQyBhlCq/2jZvuOEsvW0f8jY0AwCBAgQIECAAAECBAgQIECAAAEC9VBq1G8rg3JiWVr4GC4CBAgQIECAAAECBAgQIECAAAECGQJCqQxFMwgQIECAAAECBAgQIECAAAECBO6QQD2UGncfKZMVq8uWUz96hyZbTIAAAQIECBAgQIAAAQIECBAgQOBbCNRDqVF/WRlO15TzF7dRJECAAAECBAgQIECAAAECBAgQIJAhUA+lxt3fx9v3xvH2vY9kbGgGAQIECBAgQIAAAQIECBAgQIAAgYZQqv9w2TE5pVyw7jJcBAgQIECAAAECBAgQIECAAAECBDIE6qHUqPu7MhicGm/f+/uMDc0gQIAAAQIECBAgQIAAAQIECBAgUA+lxt2lUXS+EEXnH8ZFgAABAgQIECBAgAABAgQIECBAIEOgHkqN+g9F0fm6KDr/u4wNzSBAgAABAgQIECBAgAABAgQIECDQEEp1HyxleHoUnV+KiwABAgQIECBAgAABAgQIECBAgECGQD2UGvcfiKLzM6Lo/EMZG5pBgAABAgQIECBAgAABAgQIECBAoB5Kjbr3R9H5mVF0HiemfAgQIECAAAECBAgQIECAAAECBAgsX6AeSo37vy2TyfPKlnUfWP52JhAgQIAAAQIECBAgQIAAAQIECBAopR5Kjfr3RdH586Po/P3ACBAgQIAAAQIECBAgQIAAAQIECGQINIRS3f+NovMXRNH532ZsaAYBAgQIECBAgAABAgQIECBAgACBeig17t9bJtPfKFsW34eLAAECBAgQIECAAAECBAgQIECAQIZAPZQade+JovPfjKLzODHlQ4AAAQIECBAgQIAAAQIECBAgQGD5AvVQatxfUqaT3yqb1713+duZQIAAAQIECBAgQIAAAQIECBAgQKCl6Hzc/03Uoa8v5y+8BxgBAgQIECBAgAABAgQIECBAgACBDIH6SalR9+4yGL6wLK29JGNDMwgQIECAAAECBAgQIECAAAECBAjUQ6lx/9dRdP6iKDr/G1wECBAgQIAAAQIECBAgQIAAAQIEMgTqodSoe1eclHpxnJR6d8aGZhAgQIAAAQIECBAgQIAAAQIECBCoh1Lj/q+i6PwlUXT+17gIECBAgAABAgQIECBAgAABAgQIZAg0hFLdO8tk8LKyZeFdGRuaQYAAAQIECBAgQIAAAQIECBAgQKAeSo26vyyDFa8oS6f+FS4CBAgQIECAAAECBAgQIECAAAECGQL1UGrcvyOKzs+KovN3ZmxoBgECBAgQIECAAAECBAgQIECAAIF6KDXq/qIMh2eX89f+JS4CBAgQIECAAAECBAgQIECAAAECGQINoVT/9lKmG8rmxXdkbGgGAQIECBAgQIAAAQIECBAgQIAAgXooNe7+PIrON0bR+V/gIkCAAAECBAgQIECAAAECBAgQIJAhUA+lRv3bymDSl6V1cWLKhwABAgQIECBAgAABAgQIECBAgMDyBeqh1Lj/szIt55bNC3++/O1MIECAAAECBAgQIECAAAECBAgQIFBKPZQadW+NovPzouj8bcAIECBAgAABAgQIECBAgAABAgQIZAg0hFL9W6LofCmKzv8sY0MzCBAgQIAAAQIECBAgQIAAAQIECNRDqXF3cRSdb4mi87fiIkCAAAECBAgQIECAAAECBAgQIJAhUA+lRv2bo+h8axSdx4kpHwIECBAgQIAAAQIECBAgQIAAAQLLF6iHUuPuTWU6uDCKzi9e/nYmECBAgAABAgQIECBAgAABAgQIEGgrOv/TKDp/TRSdvxkYAQIECBAgQIAAAQIECBAgQIAAgQyB+kmpUf/GMpi+riwtviljQzMIECBAgAABAgQIECBAgAABAgQI1EOpcfeGMhm+vmxZ+6e4CBAgQIAAAQIECBAgQIAAAQIECGQI1EOpUX9RnJS6KE5KvTFjQzMIECBAgAABAgQIECBAgAABAgQI1EOpcfcnUXT+xig6fwMuAgQIECBAgAABAgQIECBAgAABAhkCDaFU//oymbypbFl3UcaGZhAgQIAAAQIECBAgQIAAAQIECBCoh1Kj/o/j+t7FcX3vT3ARIECAAAECBAgQIECAAAECBAgQyBCoh1Lj7nVlOnxr2bz29RkbmkGAAAECBAgQIECAAAECBAgQIECgHkqN+tfGSam3xUmpP8ZFgAABAgQIECBAgAABAgQIECBAIEOgHkqNu9dE0fnbo+j8dRkbmkGAAAECBAgQIECAAAECBAgQIECgIZTqX10m03eULYuvxUWAAAECBAgQIECAAAECBAgQIEAgQ6AeSo36C8ugvLMsLbwmY0MzCBAgQIAAAQIECBAgQIAAAQIECNRDqXH3R1F0/q4oOn81LgIECBAgQIAAAQIECBAgQIAAAQIZAvVQatRvjaLzd0fR+YUZG5pBgAABAgQIECBAgAABAgQIECBAoCGU6i4oZXBJFJ3/ES4CBAgQIECAAAECBAgQIECAAAECGQL1UGrcb4mi8/dG0fnWjA3NIECAAAECBAgQIECAAAECBAgQIFAPpUbd5jIYvC+KzuPElA8BAgQIECBAgAABAgQIECBAgACB5QsIpZZvaAIBAgQIECBAgAABAgQIECBAgMAdFKiHUuNuKd6+9/54+96WOzjbcgIECBAgQIAAAQIECBAgQIAAAQLfVKAeSo368+Ptex+Mt+9tZkiAAAECBAgQIECAAAECBAgQIEAgQ6AhlOrOi7fvXRpv31vK2NAMAgQIECBAgAABAgQIECBAgAABAvVQaty/Kt6+9+F4+975uAgQIECAAAECBAgQIECAAAECBAhkCNRDqVF3brx977J4+16cmPIhQIAAAQIECBAgQIAAAQIECBAgsHyBeig17jeV6XRb2bz4quVvZwIBAgQIECBAgAABAgQIECBAgACBKIuqIoz6vgzLx8r5C+dW11pAgAABAgQIECBAgAABAgQIECBAoEGgIZTqujIYfrwsrd3UMM8SAgQIECBAgAABAgQIECBAgAABAlWBeig17jfG9b3L4/peX51mAQECBAgQIECAAAECBAgQIECAAIEGgXooNerOiaLzK6LovGuYZwkBAgQIECBAgAABAgQIECBAgACBqkA9lBr3G+Kk1CfjpNTG6jQLCBAgQIAAAQIECBAgQIAAAQIECDQINIRS3R+WyeDKsmXhnIZ5lhAgQIAAAQIECBAgQIAAAQIECBCoCtRDqVF3dhSdXxVF5xuq0ywgQIAAAQIECBAgQIAAAQIECBAg0CBQD6XG/Svj+t6n4/reHzbMs4QAAQIECBAgQIAAAQIECBAgQIBAVaAeSo26s6Lo/OooOj+7Os0CAgQIECBAgAABAgQIECBAgAABAg0CDaFU/welTD8XJ6Ve2TDPEgIECBAgQIAAAQIECBAgQIAAAQJVgXooNe5eEUXn10TR+VnVaRYQIECAAAECBAgQIECAAAECBAgQaBCoh1Kj/uVlMP18WVqME1M+BAgQIECAAAECBAgQIECAAAECBJYvUA+lxv3Louj82ri+94rlb2cCAQIECBAgQIAAAQIECBAgQIAAgVLqodSoe2kUnV8XRecvB0aAAAECBAgQIECAAAECBAgQIEAgQ6AhlOpfEkXnX4qTUi/L2NAMAgQIECBAgAABAgQIECBAgAABAvVQatz9fpkOri+bF16KiwABAgQIECBAgAABAgQIECBAgECGQD2UGvUvjqLzr0TReZyY8iFAgAABAgQIECBAgAABAgQIECCwfIF6KDXuf69Myw1xUur3l7+dCQQIECBAgAABAgQIECBAgAABAgTais5fFEXnN0bR+Yu/Ndj0oPi5J/zPz78nxm6DS4AAAQIECBAgQIAAAQIECBAgQOBbCdRPSo36343rezfF9b3f+99DpnvFj10Q/xx9u5+7OP73SRFOXY+eAAECBAgQIECAAAECBAgQIECAwO0F6qHUuHthFJ3fEtf3XvRNQqlbw6enfgvW+LnB05ATIECAAAECBAgQIECAAAECBAgQuOOh1Kj/nTgptT1OSv3ubX/x16/sfeQbfuwt3ySgepSrfH7TESBAgAABAgQIECBAgAABAgQI3PFQatytj5NSh0avVHRFfcPn6v0PKdft/ZSv/8g9b/hoeegVby5Lp66/3QbPjVDqbOwECBAgQIAAAQIECBAgQIAAAQIEvlGgfn3v1tW3BlO3/3zmwYeUL+795K//8J43bCsHfuItUYb+27db9jsRSv3vX+vfAQECBAgQIECAAAECBAgQIECAwFwLtIVS35ToNtf3bi00vyT+uX3heXRKDW7tnfIhQIAAAQIECBAgQIAAAQIECBAg8P8FlhFK3TpjOqvoPDqmBrcPqdATIECAAAECBAgQIECAAAECBAgQKMsNpfYKw63xz+3fwHdr6fnqCKVuPUHlQ4AAAQIECBAgQIAAAQIECBAgQOA2AssMpf7frK9f5Tvsf/7XJd6453cZAQIECBAgQIAAAQIECBAgQIDALIGkUAoyAQ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L985OgAAAr7SURBV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kKpJEhjCBAgQIAAAQIECBAgQIAAAQIE2gWEUu1WVhIgQIAAAQIECBAgQIAAAQIECCQJCKWSII0hQIAAAQIECBAgQIAAAQIECBBoFxBKtVtZSYAAAQIECBAgQIAAAQIECBAgkCQglEqCNIYAAQIECBAgQIAAAQIECBAgQKBdQCjVbmUlAQIECBAgQIAAAQIECBAgQIBAkoBQKgnSGAIECBAgQIAAAQIECBAgQIAAgXYBoVS7lZUECBAgQIAAAQIECBAgQIAAAQJJAv8NvYsokY1HbFI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VE"/>
          </a:p>
        </p:txBody>
      </p:sp>
      <p:pic>
        <p:nvPicPr>
          <p:cNvPr id="1030"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980728"/>
            <a:ext cx="8712000" cy="5688000"/>
          </a:xfrm>
          <a:prstGeom prst="rect">
            <a:avLst/>
          </a:prstGeom>
          <a:solidFill>
            <a:schemeClr val="bg1"/>
          </a:solidFill>
          <a:ln>
            <a:noFill/>
          </a:ln>
          <a:effectLst/>
        </p:spPr>
      </p:pic>
    </p:spTree>
    <p:extLst>
      <p:ext uri="{BB962C8B-B14F-4D97-AF65-F5344CB8AC3E}">
        <p14:creationId xmlns:p14="http://schemas.microsoft.com/office/powerpoint/2010/main" val="2312374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rrowheads="1"/>
          </p:cNvPicPr>
          <p:nvPr/>
        </p:nvPicPr>
        <p:blipFill rotWithShape="1">
          <a:blip r:embed="rId2">
            <a:extLst>
              <a:ext uri="{28A0092B-C50C-407E-A947-70E740481C1C}">
                <a14:useLocalDpi xmlns:a14="http://schemas.microsoft.com/office/drawing/2010/main" val="0"/>
              </a:ext>
            </a:extLst>
          </a:blip>
          <a:srcRect l="18912" t="2690" r="21606" b="3793"/>
          <a:stretch/>
        </p:blipFill>
        <p:spPr bwMode="auto">
          <a:xfrm>
            <a:off x="0" y="980728"/>
            <a:ext cx="9144000" cy="493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73976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1700808"/>
            <a:ext cx="8640960" cy="3384376"/>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6000" b="1" dirty="0" smtClean="0">
                <a:effectLst>
                  <a:outerShdw blurRad="38100" dist="38100" dir="2700000" algn="tl">
                    <a:srgbClr val="000000">
                      <a:alpha val="43137"/>
                    </a:srgbClr>
                  </a:outerShdw>
                </a:effectLst>
                <a:latin typeface="Consolas" pitchFamily="49" charset="0"/>
                <a:cs typeface="Consolas" pitchFamily="49" charset="0"/>
              </a:rPr>
              <a:t>PANTALLA DE INGRESO DE LOS PERÍODOS ACADÉMICOS</a:t>
            </a:r>
            <a:endParaRPr lang="es-VE" sz="6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0547985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rrowheads="1"/>
          </p:cNvPicPr>
          <p:nvPr/>
        </p:nvPicPr>
        <p:blipFill rotWithShape="1">
          <a:blip r:embed="rId2">
            <a:extLst>
              <a:ext uri="{28A0092B-C50C-407E-A947-70E740481C1C}">
                <a14:useLocalDpi xmlns:a14="http://schemas.microsoft.com/office/drawing/2010/main" val="0"/>
              </a:ext>
            </a:extLst>
          </a:blip>
          <a:srcRect l="6519" t="15468" r="19936" b="17310"/>
          <a:stretch/>
        </p:blipFill>
        <p:spPr bwMode="auto">
          <a:xfrm>
            <a:off x="34098" y="869230"/>
            <a:ext cx="9109902" cy="50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27688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395536" y="2243164"/>
            <a:ext cx="8424936" cy="2337964"/>
          </a:xfrm>
          <a:prstGeom prst="roundRect">
            <a:avLst>
              <a:gd name="adj" fmla="val 8418"/>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VE"/>
          </a:p>
        </p:txBody>
      </p:sp>
      <p:sp>
        <p:nvSpPr>
          <p:cNvPr id="3" name="2 CuadroTexto"/>
          <p:cNvSpPr txBox="1"/>
          <p:nvPr/>
        </p:nvSpPr>
        <p:spPr>
          <a:xfrm>
            <a:off x="798556" y="2492896"/>
            <a:ext cx="7560840" cy="1938992"/>
          </a:xfrm>
          <a:prstGeom prst="rect">
            <a:avLst/>
          </a:prstGeom>
          <a:noFill/>
        </p:spPr>
        <p:txBody>
          <a:bodyPr wrap="square" rtlCol="0">
            <a:spAutoFit/>
          </a:bodyPr>
          <a:lstStyle/>
          <a:p>
            <a:pPr algn="ctr"/>
            <a:r>
              <a:rPr lang="es-VE" sz="6000" b="1" dirty="0" smtClean="0">
                <a:solidFill>
                  <a:schemeClr val="bg1"/>
                </a:solidFill>
                <a:effectLst>
                  <a:outerShdw blurRad="38100" dist="38100" dir="2700000" algn="tl">
                    <a:srgbClr val="000000">
                      <a:alpha val="43137"/>
                    </a:srgbClr>
                  </a:outerShdw>
                </a:effectLst>
                <a:latin typeface="Consolas" pitchFamily="49" charset="0"/>
                <a:cs typeface="Consolas" pitchFamily="49" charset="0"/>
              </a:rPr>
              <a:t>PANTALLAS DEL MENU</a:t>
            </a:r>
            <a:endParaRPr lang="es-VE" sz="6000" b="1" dirty="0">
              <a:solidFill>
                <a:schemeClr val="bg1"/>
              </a:solidFill>
              <a:effectLst>
                <a:outerShdw blurRad="38100" dist="38100" dir="2700000" algn="tl">
                  <a:srgbClr val="000000">
                    <a:alpha val="43137"/>
                  </a:srgbClr>
                </a:outerShdw>
              </a:effectLst>
              <a:latin typeface="Consolas" pitchFamily="49" charset="0"/>
              <a:cs typeface="Consolas" pitchFamily="49" charset="0"/>
            </a:endParaRPr>
          </a:p>
        </p:txBody>
      </p:sp>
      <p:pic>
        <p:nvPicPr>
          <p:cNvPr id="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93" r="5897" b="482"/>
          <a:stretch/>
        </p:blipFill>
        <p:spPr bwMode="auto">
          <a:xfrm>
            <a:off x="539552" y="2793596"/>
            <a:ext cx="1353107" cy="135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393" r="5897" b="482"/>
          <a:stretch/>
        </p:blipFill>
        <p:spPr bwMode="auto">
          <a:xfrm>
            <a:off x="7361262" y="2687680"/>
            <a:ext cx="1353107" cy="13554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2606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rotWithShape="1">
          <a:blip r:embed="rId2">
            <a:extLst>
              <a:ext uri="{28A0092B-C50C-407E-A947-70E740481C1C}">
                <a14:useLocalDpi xmlns:a14="http://schemas.microsoft.com/office/drawing/2010/main" val="0"/>
              </a:ext>
            </a:extLst>
          </a:blip>
          <a:srcRect l="8323" t="34710" r="9321" b="46367"/>
          <a:stretch/>
        </p:blipFill>
        <p:spPr bwMode="auto">
          <a:xfrm>
            <a:off x="0" y="899231"/>
            <a:ext cx="9144000" cy="108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15766" y="1844824"/>
            <a:ext cx="1332000" cy="307777"/>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Agregar</a:t>
            </a:r>
          </a:p>
        </p:txBody>
      </p:sp>
      <p:pic>
        <p:nvPicPr>
          <p:cNvPr id="13" name="Picture 2"/>
          <p:cNvPicPr>
            <a:picLocks noChangeArrowheads="1"/>
          </p:cNvPicPr>
          <p:nvPr/>
        </p:nvPicPr>
        <p:blipFill rotWithShape="1">
          <a:blip r:embed="rId2">
            <a:extLst>
              <a:ext uri="{28A0092B-C50C-407E-A947-70E740481C1C}">
                <a14:useLocalDpi xmlns:a14="http://schemas.microsoft.com/office/drawing/2010/main" val="0"/>
              </a:ext>
            </a:extLst>
          </a:blip>
          <a:srcRect l="8323" t="34710" r="9321" b="46367"/>
          <a:stretch/>
        </p:blipFill>
        <p:spPr bwMode="auto">
          <a:xfrm>
            <a:off x="0" y="2347520"/>
            <a:ext cx="9144000" cy="108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13 CuadroTexto"/>
          <p:cNvSpPr txBox="1"/>
          <p:nvPr/>
        </p:nvSpPr>
        <p:spPr>
          <a:xfrm>
            <a:off x="1347766" y="3356992"/>
            <a:ext cx="936000" cy="307777"/>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Agregar</a:t>
            </a:r>
          </a:p>
        </p:txBody>
      </p:sp>
      <p:pic>
        <p:nvPicPr>
          <p:cNvPr id="15" name="Picture 2"/>
          <p:cNvPicPr>
            <a:picLocks noChangeArrowheads="1"/>
          </p:cNvPicPr>
          <p:nvPr/>
        </p:nvPicPr>
        <p:blipFill rotWithShape="1">
          <a:blip r:embed="rId2">
            <a:extLst>
              <a:ext uri="{28A0092B-C50C-407E-A947-70E740481C1C}">
                <a14:useLocalDpi xmlns:a14="http://schemas.microsoft.com/office/drawing/2010/main" val="0"/>
              </a:ext>
            </a:extLst>
          </a:blip>
          <a:srcRect l="8323" t="34710" r="9321" b="46367"/>
          <a:stretch/>
        </p:blipFill>
        <p:spPr bwMode="auto">
          <a:xfrm>
            <a:off x="0" y="3747594"/>
            <a:ext cx="9144000" cy="108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6 CuadroTexto"/>
          <p:cNvSpPr txBox="1"/>
          <p:nvPr/>
        </p:nvSpPr>
        <p:spPr>
          <a:xfrm>
            <a:off x="2283766" y="4725144"/>
            <a:ext cx="1368000" cy="307777"/>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Usuarios</a:t>
            </a:r>
            <a:endParaRPr lang="es-VE" sz="1400" dirty="0">
              <a:latin typeface="Consolas" panose="020B0609020204030204" pitchFamily="49" charset="0"/>
              <a:cs typeface="Consolas" panose="020B0609020204030204" pitchFamily="49" charset="0"/>
            </a:endParaRPr>
          </a:p>
        </p:txBody>
      </p:sp>
      <p:sp>
        <p:nvSpPr>
          <p:cNvPr id="10" name="9 CuadroTexto"/>
          <p:cNvSpPr txBox="1"/>
          <p:nvPr/>
        </p:nvSpPr>
        <p:spPr>
          <a:xfrm>
            <a:off x="3388296" y="4839703"/>
            <a:ext cx="1975792" cy="523220"/>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Nuevo Usuario</a:t>
            </a:r>
          </a:p>
          <a:p>
            <a:r>
              <a:rPr lang="es-VE" sz="1400" dirty="0" smtClean="0">
                <a:latin typeface="Consolas" panose="020B0609020204030204" pitchFamily="49" charset="0"/>
                <a:cs typeface="Consolas" panose="020B0609020204030204" pitchFamily="49" charset="0"/>
              </a:rPr>
              <a:t>Modificar Usuario</a:t>
            </a:r>
          </a:p>
        </p:txBody>
      </p:sp>
    </p:spTree>
    <p:extLst>
      <p:ext uri="{BB962C8B-B14F-4D97-AF65-F5344CB8AC3E}">
        <p14:creationId xmlns:p14="http://schemas.microsoft.com/office/powerpoint/2010/main" val="38059919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rrowheads="1"/>
          </p:cNvPicPr>
          <p:nvPr/>
        </p:nvPicPr>
        <p:blipFill rotWithShape="1">
          <a:blip r:embed="rId2">
            <a:extLst>
              <a:ext uri="{28A0092B-C50C-407E-A947-70E740481C1C}">
                <a14:useLocalDpi xmlns:a14="http://schemas.microsoft.com/office/drawing/2010/main" val="0"/>
              </a:ext>
            </a:extLst>
          </a:blip>
          <a:srcRect l="8323" t="34710" r="9321" b="46367"/>
          <a:stretch/>
        </p:blipFill>
        <p:spPr bwMode="auto">
          <a:xfrm>
            <a:off x="0" y="899231"/>
            <a:ext cx="9144000" cy="108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3640516" y="1844824"/>
            <a:ext cx="1152000" cy="307777"/>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Agregar</a:t>
            </a:r>
          </a:p>
        </p:txBody>
      </p:sp>
      <p:pic>
        <p:nvPicPr>
          <p:cNvPr id="13" name="Picture 2"/>
          <p:cNvPicPr>
            <a:picLocks noChangeArrowheads="1"/>
          </p:cNvPicPr>
          <p:nvPr/>
        </p:nvPicPr>
        <p:blipFill rotWithShape="1">
          <a:blip r:embed="rId2">
            <a:extLst>
              <a:ext uri="{28A0092B-C50C-407E-A947-70E740481C1C}">
                <a14:useLocalDpi xmlns:a14="http://schemas.microsoft.com/office/drawing/2010/main" val="0"/>
              </a:ext>
            </a:extLst>
          </a:blip>
          <a:srcRect l="8323" t="34710" r="9321" b="46367"/>
          <a:stretch/>
        </p:blipFill>
        <p:spPr bwMode="auto">
          <a:xfrm>
            <a:off x="0" y="2347520"/>
            <a:ext cx="9144000" cy="108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rrowheads="1"/>
          </p:cNvPicPr>
          <p:nvPr/>
        </p:nvPicPr>
        <p:blipFill rotWithShape="1">
          <a:blip r:embed="rId2">
            <a:extLst>
              <a:ext uri="{28A0092B-C50C-407E-A947-70E740481C1C}">
                <a14:useLocalDpi xmlns:a14="http://schemas.microsoft.com/office/drawing/2010/main" val="0"/>
              </a:ext>
            </a:extLst>
          </a:blip>
          <a:srcRect l="63558" t="34710" r="9321" b="46367"/>
          <a:stretch/>
        </p:blipFill>
        <p:spPr bwMode="auto">
          <a:xfrm>
            <a:off x="0" y="3940436"/>
            <a:ext cx="3011214" cy="108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11 CuadroTexto"/>
          <p:cNvSpPr txBox="1"/>
          <p:nvPr/>
        </p:nvSpPr>
        <p:spPr>
          <a:xfrm>
            <a:off x="4792516" y="3337828"/>
            <a:ext cx="3341426" cy="523220"/>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Agregar </a:t>
            </a:r>
            <a:r>
              <a:rPr lang="es-VE" sz="1400" dirty="0">
                <a:latin typeface="Consolas" panose="020B0609020204030204" pitchFamily="49" charset="0"/>
                <a:cs typeface="Consolas" panose="020B0609020204030204" pitchFamily="49" charset="0"/>
              </a:rPr>
              <a:t>Malla y U.C. </a:t>
            </a:r>
            <a:r>
              <a:rPr lang="es-VE" sz="1400" dirty="0" smtClean="0">
                <a:latin typeface="Consolas" panose="020B0609020204030204" pitchFamily="49" charset="0"/>
                <a:cs typeface="Consolas" panose="020B0609020204030204" pitchFamily="49" charset="0"/>
              </a:rPr>
              <a:t>Curricular</a:t>
            </a:r>
            <a:endParaRPr lang="es-VE" sz="1400" dirty="0">
              <a:latin typeface="Consolas" panose="020B0609020204030204" pitchFamily="49" charset="0"/>
              <a:cs typeface="Consolas" panose="020B0609020204030204" pitchFamily="49" charset="0"/>
            </a:endParaRPr>
          </a:p>
          <a:p>
            <a:r>
              <a:rPr lang="es-VE" sz="1400" dirty="0" smtClean="0">
                <a:latin typeface="Consolas" panose="020B0609020204030204" pitchFamily="49" charset="0"/>
                <a:cs typeface="Consolas" panose="020B0609020204030204" pitchFamily="49" charset="0"/>
              </a:rPr>
              <a:t>Agregar Período Académico</a:t>
            </a:r>
          </a:p>
        </p:txBody>
      </p:sp>
      <p:sp>
        <p:nvSpPr>
          <p:cNvPr id="14" name="13 CuadroTexto"/>
          <p:cNvSpPr txBox="1"/>
          <p:nvPr/>
        </p:nvSpPr>
        <p:spPr>
          <a:xfrm>
            <a:off x="311526" y="4917986"/>
            <a:ext cx="2232144" cy="523220"/>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Agenda Departamental</a:t>
            </a:r>
          </a:p>
          <a:p>
            <a:r>
              <a:rPr lang="es-VE" sz="1400" dirty="0" smtClean="0">
                <a:latin typeface="Consolas" panose="020B0609020204030204" pitchFamily="49" charset="0"/>
                <a:cs typeface="Consolas" panose="020B0609020204030204" pitchFamily="49" charset="0"/>
              </a:rPr>
              <a:t>Base de Datos</a:t>
            </a:r>
          </a:p>
        </p:txBody>
      </p:sp>
      <p:sp>
        <p:nvSpPr>
          <p:cNvPr id="10" name="9 CuadroTexto"/>
          <p:cNvSpPr txBox="1"/>
          <p:nvPr/>
        </p:nvSpPr>
        <p:spPr>
          <a:xfrm>
            <a:off x="1679574" y="5179596"/>
            <a:ext cx="1975792" cy="523220"/>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Respaldo de BD</a:t>
            </a:r>
          </a:p>
          <a:p>
            <a:r>
              <a:rPr lang="es-VE" sz="1400" dirty="0" smtClean="0">
                <a:latin typeface="Consolas" panose="020B0609020204030204" pitchFamily="49" charset="0"/>
                <a:cs typeface="Consolas" panose="020B0609020204030204" pitchFamily="49" charset="0"/>
              </a:rPr>
              <a:t>Restauración de BD</a:t>
            </a:r>
          </a:p>
        </p:txBody>
      </p:sp>
      <p:pic>
        <p:nvPicPr>
          <p:cNvPr id="16" name="Picture 2"/>
          <p:cNvPicPr>
            <a:picLocks noChangeArrowheads="1"/>
          </p:cNvPicPr>
          <p:nvPr/>
        </p:nvPicPr>
        <p:blipFill rotWithShape="1">
          <a:blip r:embed="rId2">
            <a:extLst>
              <a:ext uri="{28A0092B-C50C-407E-A947-70E740481C1C}">
                <a14:useLocalDpi xmlns:a14="http://schemas.microsoft.com/office/drawing/2010/main" val="0"/>
              </a:ext>
            </a:extLst>
          </a:blip>
          <a:srcRect l="63558" t="34710" r="9321" b="46367"/>
          <a:stretch/>
        </p:blipFill>
        <p:spPr bwMode="auto">
          <a:xfrm>
            <a:off x="3937050" y="3933056"/>
            <a:ext cx="3011214" cy="1081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16 CuadroTexto"/>
          <p:cNvSpPr txBox="1"/>
          <p:nvPr/>
        </p:nvSpPr>
        <p:spPr>
          <a:xfrm>
            <a:off x="5508104" y="4948426"/>
            <a:ext cx="1260000" cy="523220"/>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Acerca de…</a:t>
            </a:r>
          </a:p>
          <a:p>
            <a:r>
              <a:rPr lang="es-VE" sz="1400" dirty="0" smtClean="0">
                <a:latin typeface="Consolas" panose="020B0609020204030204" pitchFamily="49" charset="0"/>
                <a:cs typeface="Consolas" panose="020B0609020204030204" pitchFamily="49" charset="0"/>
              </a:rPr>
              <a:t>Manuales</a:t>
            </a:r>
          </a:p>
        </p:txBody>
      </p:sp>
      <p:sp>
        <p:nvSpPr>
          <p:cNvPr id="18" name="17 CuadroTexto"/>
          <p:cNvSpPr txBox="1"/>
          <p:nvPr/>
        </p:nvSpPr>
        <p:spPr>
          <a:xfrm>
            <a:off x="6444208" y="5210036"/>
            <a:ext cx="2628000" cy="523220"/>
          </a:xfrm>
          <a:prstGeom prst="rect">
            <a:avLst/>
          </a:prstGeom>
          <a:solidFill>
            <a:schemeClr val="bg1"/>
          </a:solidFill>
          <a:ln>
            <a:solidFill>
              <a:schemeClr val="tx1"/>
            </a:solidFill>
          </a:ln>
        </p:spPr>
        <p:txBody>
          <a:bodyPr wrap="square" rtlCol="0">
            <a:spAutoFit/>
          </a:bodyPr>
          <a:lstStyle/>
          <a:p>
            <a:r>
              <a:rPr lang="es-VE" sz="1400" dirty="0" smtClean="0">
                <a:latin typeface="Consolas" panose="020B0609020204030204" pitchFamily="49" charset="0"/>
                <a:cs typeface="Consolas" panose="020B0609020204030204" pitchFamily="49" charset="0"/>
              </a:rPr>
              <a:t>Manual del Administrador</a:t>
            </a:r>
          </a:p>
          <a:p>
            <a:r>
              <a:rPr lang="es-VE" sz="1400" dirty="0" smtClean="0">
                <a:latin typeface="Consolas" panose="020B0609020204030204" pitchFamily="49" charset="0"/>
                <a:cs typeface="Consolas" panose="020B0609020204030204" pitchFamily="49" charset="0"/>
              </a:rPr>
              <a:t>Manual de Usuario</a:t>
            </a:r>
          </a:p>
        </p:txBody>
      </p:sp>
    </p:spTree>
    <p:extLst>
      <p:ext uri="{BB962C8B-B14F-4D97-AF65-F5344CB8AC3E}">
        <p14:creationId xmlns:p14="http://schemas.microsoft.com/office/powerpoint/2010/main" val="377822482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1700808"/>
            <a:ext cx="8640960" cy="3384376"/>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8000" b="1" dirty="0" smtClean="0">
                <a:effectLst>
                  <a:outerShdw blurRad="38100" dist="38100" dir="2700000" algn="tl">
                    <a:srgbClr val="000000">
                      <a:alpha val="43137"/>
                    </a:srgbClr>
                  </a:outerShdw>
                </a:effectLst>
                <a:latin typeface="Consolas" pitchFamily="49" charset="0"/>
                <a:cs typeface="Consolas" pitchFamily="49" charset="0"/>
              </a:rPr>
              <a:t>PANTALLA DE INGRESO DE ESTUDIANTES</a:t>
            </a:r>
            <a:endParaRPr lang="es-VE" sz="8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971929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CAMARA\20200608_222728.jpg"/>
          <p:cNvPicPr>
            <a:picLocks noChangeArrowheads="1"/>
          </p:cNvPicPr>
          <p:nvPr/>
        </p:nvPicPr>
        <p:blipFill rotWithShape="1">
          <a:blip r:embed="rId2" cstate="print">
            <a:extLst>
              <a:ext uri="{28A0092B-C50C-407E-A947-70E740481C1C}">
                <a14:useLocalDpi xmlns:a14="http://schemas.microsoft.com/office/drawing/2010/main" val="0"/>
              </a:ext>
            </a:extLst>
          </a:blip>
          <a:srcRect b="12128"/>
          <a:stretch/>
        </p:blipFill>
        <p:spPr bwMode="auto">
          <a:xfrm>
            <a:off x="18902" y="0"/>
            <a:ext cx="9072000" cy="688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9184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742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8667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15551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redondeado">
            <a:hlinkClick r:id="rId2" action="ppaction://hlinksldjump"/>
          </p:cNvPr>
          <p:cNvSpPr/>
          <p:nvPr/>
        </p:nvSpPr>
        <p:spPr>
          <a:xfrm>
            <a:off x="284618" y="2348880"/>
            <a:ext cx="8640960" cy="2124000"/>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VE"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 name="2 CuadroTexto"/>
          <p:cNvSpPr txBox="1"/>
          <p:nvPr/>
        </p:nvSpPr>
        <p:spPr>
          <a:xfrm>
            <a:off x="359532" y="2466762"/>
            <a:ext cx="8424936" cy="1938992"/>
          </a:xfrm>
          <a:prstGeom prst="rect">
            <a:avLst/>
          </a:prstGeom>
          <a:noFill/>
        </p:spPr>
        <p:txBody>
          <a:bodyPr wrap="square" rtlCol="0">
            <a:spAutoFit/>
          </a:bodyPr>
          <a:lstStyle/>
          <a:p>
            <a:pPr algn="ctr"/>
            <a:r>
              <a:rPr lang="es-VE" sz="6000" b="1" dirty="0" smtClean="0">
                <a:solidFill>
                  <a:schemeClr val="bg1"/>
                </a:solidFill>
                <a:effectLst>
                  <a:outerShdw blurRad="38100" dist="38100" dir="2700000" algn="tl">
                    <a:srgbClr val="000000">
                      <a:alpha val="43137"/>
                    </a:srgbClr>
                  </a:outerShdw>
                </a:effectLst>
                <a:latin typeface="Consolas" pitchFamily="49" charset="0"/>
                <a:cs typeface="Consolas" pitchFamily="49" charset="0"/>
              </a:rPr>
              <a:t>OTRO MODELO DE MENU A ELABORAR</a:t>
            </a:r>
            <a:endParaRPr lang="es-VE" sz="6000" b="1" dirty="0">
              <a:solidFill>
                <a:schemeClr val="bg1"/>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0233615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1 Tabla"/>
          <p:cNvGraphicFramePr>
            <a:graphicFrameLocks noGrp="1"/>
          </p:cNvGraphicFramePr>
          <p:nvPr>
            <p:extLst>
              <p:ext uri="{D42A27DB-BD31-4B8C-83A1-F6EECF244321}">
                <p14:modId xmlns:p14="http://schemas.microsoft.com/office/powerpoint/2010/main" val="538991266"/>
              </p:ext>
            </p:extLst>
          </p:nvPr>
        </p:nvGraphicFramePr>
        <p:xfrm>
          <a:off x="504110" y="1268760"/>
          <a:ext cx="8244916" cy="6483110"/>
        </p:xfrm>
        <a:graphic>
          <a:graphicData uri="http://schemas.openxmlformats.org/drawingml/2006/table">
            <a:tbl>
              <a:tblPr firstRow="1" bandRow="1">
                <a:tableStyleId>{5C22544A-7EE6-4342-B048-85BDC9FD1C3A}</a:tableStyleId>
              </a:tblPr>
              <a:tblGrid>
                <a:gridCol w="4122458"/>
                <a:gridCol w="4122458"/>
              </a:tblGrid>
              <a:tr h="1652899">
                <a:tc>
                  <a:txBody>
                    <a:bodyPr/>
                    <a:lstStyle/>
                    <a:p>
                      <a:pPr algn="ctr"/>
                      <a:endParaRPr lang="es-VE" sz="3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s-VE" sz="3600"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652899">
                <a:tc>
                  <a:txBody>
                    <a:bodyPr/>
                    <a:lstStyle/>
                    <a:p>
                      <a:pPr marL="0" marR="0" indent="0" algn="ctr" defTabSz="914309" rtl="0" eaLnBrk="1" fontAlgn="auto" latinLnBrk="0" hangingPunct="1">
                        <a:lnSpc>
                          <a:spcPct val="100000"/>
                        </a:lnSpc>
                        <a:spcBef>
                          <a:spcPts val="0"/>
                        </a:spcBef>
                        <a:spcAft>
                          <a:spcPts val="0"/>
                        </a:spcAft>
                        <a:buClrTx/>
                        <a:buSzTx/>
                        <a:buFontTx/>
                        <a:buNone/>
                        <a:tabLst/>
                        <a:defRPr/>
                      </a:pPr>
                      <a:endParaRPr lang="es-VE" sz="3600" b="1" dirty="0" smtClean="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09" rtl="0" eaLnBrk="1" fontAlgn="auto" latinLnBrk="0" hangingPunct="1">
                        <a:lnSpc>
                          <a:spcPct val="100000"/>
                        </a:lnSpc>
                        <a:spcBef>
                          <a:spcPts val="0"/>
                        </a:spcBef>
                        <a:spcAft>
                          <a:spcPts val="0"/>
                        </a:spcAft>
                        <a:buClrTx/>
                        <a:buSzTx/>
                        <a:buFontTx/>
                        <a:buNone/>
                        <a:tabLst/>
                        <a:defRPr/>
                      </a:pPr>
                      <a:endParaRPr lang="es-VE" sz="3600" b="1" dirty="0" smtClean="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588656">
                <a:tc>
                  <a:txBody>
                    <a:bodyPr/>
                    <a:lstStyle/>
                    <a:p>
                      <a:pPr marL="0" marR="0" indent="0" algn="ctr" defTabSz="914309" rtl="0" eaLnBrk="1" fontAlgn="auto" latinLnBrk="0" hangingPunct="1">
                        <a:lnSpc>
                          <a:spcPct val="100000"/>
                        </a:lnSpc>
                        <a:spcBef>
                          <a:spcPts val="0"/>
                        </a:spcBef>
                        <a:spcAft>
                          <a:spcPts val="0"/>
                        </a:spcAft>
                        <a:buClrTx/>
                        <a:buSzTx/>
                        <a:buFontTx/>
                        <a:buNone/>
                        <a:tabLst/>
                        <a:defRPr/>
                      </a:pPr>
                      <a:endParaRPr lang="es-VE" sz="3600" b="1" dirty="0" smtClean="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defTabSz="914309" rtl="0" eaLnBrk="1" fontAlgn="auto" latinLnBrk="0" hangingPunct="1">
                        <a:lnSpc>
                          <a:spcPct val="100000"/>
                        </a:lnSpc>
                        <a:spcBef>
                          <a:spcPts val="0"/>
                        </a:spcBef>
                        <a:spcAft>
                          <a:spcPts val="0"/>
                        </a:spcAft>
                        <a:buClrTx/>
                        <a:buSzTx/>
                        <a:buFontTx/>
                        <a:buNone/>
                        <a:tabLst/>
                        <a:defRPr/>
                      </a:pPr>
                      <a:endParaRPr lang="es-VE" sz="3600" b="1" dirty="0" smtClean="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1588656">
                <a:tc gridSpan="2">
                  <a:txBody>
                    <a:bodyPr/>
                    <a:lstStyle/>
                    <a:p>
                      <a:pPr marL="0" marR="0" indent="0" algn="ctr" defTabSz="914309" rtl="0" eaLnBrk="1" fontAlgn="auto" latinLnBrk="0" hangingPunct="1">
                        <a:lnSpc>
                          <a:spcPct val="100000"/>
                        </a:lnSpc>
                        <a:spcBef>
                          <a:spcPts val="0"/>
                        </a:spcBef>
                        <a:spcAft>
                          <a:spcPts val="0"/>
                        </a:spcAft>
                        <a:buClrTx/>
                        <a:buSzTx/>
                        <a:buFontTx/>
                        <a:buNone/>
                        <a:tabLst/>
                        <a:defRPr/>
                      </a:pPr>
                      <a:endParaRPr lang="es-VE" sz="3600" b="1" dirty="0" smtClean="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marL="0" marR="0" indent="0" algn="ctr" defTabSz="914309" rtl="0" eaLnBrk="1" fontAlgn="auto" latinLnBrk="0" hangingPunct="1">
                        <a:lnSpc>
                          <a:spcPct val="100000"/>
                        </a:lnSpc>
                        <a:spcBef>
                          <a:spcPts val="0"/>
                        </a:spcBef>
                        <a:spcAft>
                          <a:spcPts val="0"/>
                        </a:spcAft>
                        <a:buClrTx/>
                        <a:buSzTx/>
                        <a:buFontTx/>
                        <a:buNone/>
                        <a:tabLst/>
                        <a:defRPr/>
                      </a:pPr>
                      <a:endParaRPr lang="es-VE" sz="3600" b="1" dirty="0" smtClean="0">
                        <a:solidFill>
                          <a:schemeClr val="bg1"/>
                        </a:solidFill>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5" name="4 Rectángulo redondeado"/>
          <p:cNvSpPr/>
          <p:nvPr/>
        </p:nvSpPr>
        <p:spPr>
          <a:xfrm>
            <a:off x="352556" y="1090548"/>
            <a:ext cx="8532500" cy="6946964"/>
          </a:xfrm>
          <a:prstGeom prst="roundRect">
            <a:avLst>
              <a:gd name="adj" fmla="val 3209"/>
            </a:avLst>
          </a:prstGeom>
          <a:solidFill>
            <a:schemeClr val="accent6">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3" name="2 Rectángulo redondeado"/>
          <p:cNvSpPr/>
          <p:nvPr/>
        </p:nvSpPr>
        <p:spPr>
          <a:xfrm>
            <a:off x="664518" y="1412776"/>
            <a:ext cx="3744416" cy="1368152"/>
          </a:xfrm>
          <a:prstGeom prst="roundRect">
            <a:avLst/>
          </a:prstGeom>
          <a:solidFill>
            <a:schemeClr val="bg1"/>
          </a:solidFill>
          <a:scene3d>
            <a:camera prst="orthographicFront">
              <a:rot lat="0" lon="0" rev="0"/>
            </a:camera>
            <a:lightRig rig="threePt" dir="t">
              <a:rot lat="0" lon="0" rev="1200000"/>
            </a:lightRig>
          </a:scene3d>
          <a:sp3d>
            <a:bevelT w="165100" h="165100" prst="slope"/>
            <a:bevelB w="165100" h="165100" prst="slop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s-VE"/>
          </a:p>
        </p:txBody>
      </p:sp>
      <p:sp>
        <p:nvSpPr>
          <p:cNvPr id="4" name="3 CuadroTexto"/>
          <p:cNvSpPr txBox="1"/>
          <p:nvPr/>
        </p:nvSpPr>
        <p:spPr>
          <a:xfrm>
            <a:off x="808534" y="1887215"/>
            <a:ext cx="2556000" cy="461665"/>
          </a:xfrm>
          <a:prstGeom prst="rect">
            <a:avLst/>
          </a:prstGeom>
          <a:noFill/>
        </p:spPr>
        <p:txBody>
          <a:bodyPr wrap="square" rtlCol="0">
            <a:spAutoFit/>
          </a:bodyPr>
          <a:lstStyle/>
          <a:p>
            <a:pPr algn="ctr"/>
            <a:r>
              <a:rPr lang="es-VE" sz="2400" b="1" dirty="0" smtClean="0">
                <a:effectLst>
                  <a:outerShdw blurRad="38100" dist="38100" dir="2700000" algn="tl">
                    <a:srgbClr val="000000">
                      <a:alpha val="43137"/>
                    </a:srgbClr>
                  </a:outerShdw>
                </a:effectLst>
                <a:latin typeface="Consolas" pitchFamily="49" charset="0"/>
                <a:cs typeface="Consolas" pitchFamily="49" charset="0"/>
              </a:rPr>
              <a:t>CALIFICACIONES</a:t>
            </a:r>
            <a:endParaRPr lang="es-VE"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13" name="12 Rectángulo redondeado"/>
          <p:cNvSpPr/>
          <p:nvPr/>
        </p:nvSpPr>
        <p:spPr>
          <a:xfrm>
            <a:off x="4788024" y="1431826"/>
            <a:ext cx="3744416" cy="1368152"/>
          </a:xfrm>
          <a:prstGeom prst="roundRect">
            <a:avLst/>
          </a:prstGeom>
          <a:solidFill>
            <a:schemeClr val="bg1"/>
          </a:solidFill>
          <a:scene3d>
            <a:camera prst="orthographicFront">
              <a:rot lat="0" lon="0" rev="0"/>
            </a:camera>
            <a:lightRig rig="threePt" dir="t">
              <a:rot lat="0" lon="0" rev="1200000"/>
            </a:lightRig>
          </a:scene3d>
          <a:sp3d>
            <a:bevelT w="165100" h="165100" prst="slope"/>
            <a:bevelB w="165100" h="165100" prst="slop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s-VE"/>
          </a:p>
        </p:txBody>
      </p:sp>
      <p:sp>
        <p:nvSpPr>
          <p:cNvPr id="15" name="14 CuadroTexto"/>
          <p:cNvSpPr txBox="1"/>
          <p:nvPr/>
        </p:nvSpPr>
        <p:spPr>
          <a:xfrm>
            <a:off x="4932040" y="1906265"/>
            <a:ext cx="2376000" cy="461665"/>
          </a:xfrm>
          <a:prstGeom prst="rect">
            <a:avLst/>
          </a:prstGeom>
          <a:noFill/>
        </p:spPr>
        <p:txBody>
          <a:bodyPr wrap="square" rtlCol="0">
            <a:spAutoFit/>
          </a:bodyPr>
          <a:lstStyle/>
          <a:p>
            <a:pPr algn="ctr"/>
            <a:r>
              <a:rPr lang="es-VE" sz="2400" b="1" dirty="0">
                <a:effectLst>
                  <a:outerShdw blurRad="38100" dist="38100" dir="2700000" algn="tl">
                    <a:srgbClr val="000000">
                      <a:alpha val="43137"/>
                    </a:srgbClr>
                  </a:outerShdw>
                </a:effectLst>
                <a:latin typeface="Consolas" pitchFamily="49" charset="0"/>
                <a:cs typeface="Consolas" pitchFamily="49" charset="0"/>
              </a:rPr>
              <a:t>CONFIGURACIÓN</a:t>
            </a:r>
          </a:p>
        </p:txBody>
      </p:sp>
      <p:sp>
        <p:nvSpPr>
          <p:cNvPr id="22" name="21 Rectángulo redondeado"/>
          <p:cNvSpPr/>
          <p:nvPr/>
        </p:nvSpPr>
        <p:spPr>
          <a:xfrm>
            <a:off x="664518" y="3025268"/>
            <a:ext cx="3744416" cy="1368152"/>
          </a:xfrm>
          <a:prstGeom prst="roundRect">
            <a:avLst/>
          </a:prstGeom>
          <a:solidFill>
            <a:schemeClr val="bg1"/>
          </a:solidFill>
          <a:scene3d>
            <a:camera prst="orthographicFront">
              <a:rot lat="0" lon="0" rev="0"/>
            </a:camera>
            <a:lightRig rig="threePt" dir="t">
              <a:rot lat="0" lon="0" rev="1200000"/>
            </a:lightRig>
          </a:scene3d>
          <a:sp3d>
            <a:bevelT w="165100" h="165100" prst="slope"/>
            <a:bevelB w="165100" h="165100" prst="slop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s-VE"/>
          </a:p>
        </p:txBody>
      </p:sp>
      <p:sp>
        <p:nvSpPr>
          <p:cNvPr id="24" name="23 CuadroTexto"/>
          <p:cNvSpPr txBox="1"/>
          <p:nvPr/>
        </p:nvSpPr>
        <p:spPr>
          <a:xfrm>
            <a:off x="808534" y="3499707"/>
            <a:ext cx="2556000" cy="461665"/>
          </a:xfrm>
          <a:prstGeom prst="rect">
            <a:avLst/>
          </a:prstGeom>
          <a:noFill/>
        </p:spPr>
        <p:txBody>
          <a:bodyPr wrap="square" rtlCol="0">
            <a:spAutoFit/>
          </a:bodyPr>
          <a:lstStyle/>
          <a:p>
            <a:pPr algn="ctr"/>
            <a:r>
              <a:rPr lang="es-VE" sz="2400" b="1" dirty="0" smtClean="0">
                <a:effectLst>
                  <a:outerShdw blurRad="38100" dist="38100" dir="2700000" algn="tl">
                    <a:srgbClr val="000000">
                      <a:alpha val="43137"/>
                    </a:srgbClr>
                  </a:outerShdw>
                </a:effectLst>
                <a:latin typeface="Consolas" pitchFamily="49" charset="0"/>
                <a:cs typeface="Consolas" pitchFamily="49" charset="0"/>
              </a:rPr>
              <a:t>ESTUDIANTES</a:t>
            </a:r>
            <a:endParaRPr lang="es-VE"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25" name="24 Rectángulo redondeado"/>
          <p:cNvSpPr/>
          <p:nvPr/>
        </p:nvSpPr>
        <p:spPr>
          <a:xfrm>
            <a:off x="4788024" y="3044318"/>
            <a:ext cx="3744416" cy="1368152"/>
          </a:xfrm>
          <a:prstGeom prst="roundRect">
            <a:avLst/>
          </a:prstGeom>
          <a:solidFill>
            <a:schemeClr val="bg1"/>
          </a:solidFill>
          <a:scene3d>
            <a:camera prst="orthographicFront">
              <a:rot lat="0" lon="0" rev="0"/>
            </a:camera>
            <a:lightRig rig="threePt" dir="t">
              <a:rot lat="0" lon="0" rev="1200000"/>
            </a:lightRig>
          </a:scene3d>
          <a:sp3d>
            <a:bevelT w="165100" h="165100" prst="slope"/>
            <a:bevelB w="165100" h="165100" prst="slop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s-VE"/>
          </a:p>
        </p:txBody>
      </p:sp>
      <p:pic>
        <p:nvPicPr>
          <p:cNvPr id="26" name="25 Imagen"/>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93729" y="3332350"/>
            <a:ext cx="994695" cy="864000"/>
          </a:xfrm>
          <a:prstGeom prst="rect">
            <a:avLst/>
          </a:prstGeom>
        </p:spPr>
      </p:pic>
      <p:sp>
        <p:nvSpPr>
          <p:cNvPr id="27" name="26 CuadroTexto"/>
          <p:cNvSpPr txBox="1"/>
          <p:nvPr/>
        </p:nvSpPr>
        <p:spPr>
          <a:xfrm>
            <a:off x="4932040" y="3284984"/>
            <a:ext cx="2556000" cy="830997"/>
          </a:xfrm>
          <a:prstGeom prst="rect">
            <a:avLst/>
          </a:prstGeom>
          <a:noFill/>
        </p:spPr>
        <p:txBody>
          <a:bodyPr wrap="square" rtlCol="0">
            <a:spAutoFit/>
          </a:bodyPr>
          <a:lstStyle/>
          <a:p>
            <a:pPr algn="ctr"/>
            <a:r>
              <a:rPr lang="es-VE" sz="2400" b="1" dirty="0" smtClean="0">
                <a:effectLst>
                  <a:outerShdw blurRad="38100" dist="38100" dir="2700000" algn="tl">
                    <a:srgbClr val="000000">
                      <a:alpha val="43137"/>
                    </a:srgbClr>
                  </a:outerShdw>
                </a:effectLst>
                <a:latin typeface="Consolas" pitchFamily="49" charset="0"/>
                <a:cs typeface="Consolas" pitchFamily="49" charset="0"/>
              </a:rPr>
              <a:t>UNIDAD CURRICULAR</a:t>
            </a:r>
          </a:p>
        </p:txBody>
      </p:sp>
      <p:sp>
        <p:nvSpPr>
          <p:cNvPr id="28" name="27 Rectángulo redondeado"/>
          <p:cNvSpPr/>
          <p:nvPr/>
        </p:nvSpPr>
        <p:spPr>
          <a:xfrm>
            <a:off x="664518" y="4653136"/>
            <a:ext cx="3744416" cy="1368152"/>
          </a:xfrm>
          <a:prstGeom prst="roundRect">
            <a:avLst/>
          </a:prstGeom>
          <a:solidFill>
            <a:schemeClr val="bg1"/>
          </a:solidFill>
          <a:scene3d>
            <a:camera prst="orthographicFront">
              <a:rot lat="0" lon="0" rev="0"/>
            </a:camera>
            <a:lightRig rig="threePt" dir="t">
              <a:rot lat="0" lon="0" rev="1200000"/>
            </a:lightRig>
          </a:scene3d>
          <a:sp3d>
            <a:bevelT w="165100" h="165100" prst="slope"/>
            <a:bevelB w="165100" h="165100" prst="slop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s-VE"/>
          </a:p>
        </p:txBody>
      </p:sp>
      <p:sp>
        <p:nvSpPr>
          <p:cNvPr id="30" name="29 CuadroTexto"/>
          <p:cNvSpPr txBox="1"/>
          <p:nvPr/>
        </p:nvSpPr>
        <p:spPr>
          <a:xfrm>
            <a:off x="808534" y="5127575"/>
            <a:ext cx="2556000" cy="461665"/>
          </a:xfrm>
          <a:prstGeom prst="rect">
            <a:avLst/>
          </a:prstGeom>
          <a:noFill/>
        </p:spPr>
        <p:txBody>
          <a:bodyPr wrap="square" rtlCol="0">
            <a:spAutoFit/>
          </a:bodyPr>
          <a:lstStyle/>
          <a:p>
            <a:pPr algn="ctr"/>
            <a:r>
              <a:rPr lang="es-VE" sz="2400" b="1" dirty="0" smtClean="0">
                <a:effectLst>
                  <a:outerShdw blurRad="38100" dist="38100" dir="2700000" algn="tl">
                    <a:srgbClr val="000000">
                      <a:alpha val="43137"/>
                    </a:srgbClr>
                  </a:outerShdw>
                </a:effectLst>
                <a:latin typeface="Consolas" pitchFamily="49" charset="0"/>
                <a:cs typeface="Consolas" pitchFamily="49" charset="0"/>
              </a:rPr>
              <a:t>MANTENIMIENTO</a:t>
            </a:r>
            <a:endParaRPr lang="es-VE"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1" name="30 Rectángulo redondeado"/>
          <p:cNvSpPr/>
          <p:nvPr/>
        </p:nvSpPr>
        <p:spPr>
          <a:xfrm>
            <a:off x="4788024" y="4672186"/>
            <a:ext cx="3744416" cy="1368152"/>
          </a:xfrm>
          <a:prstGeom prst="roundRect">
            <a:avLst/>
          </a:prstGeom>
          <a:solidFill>
            <a:schemeClr val="bg1"/>
          </a:solidFill>
          <a:scene3d>
            <a:camera prst="orthographicFront">
              <a:rot lat="0" lon="0" rev="0"/>
            </a:camera>
            <a:lightRig rig="threePt" dir="t">
              <a:rot lat="0" lon="0" rev="1200000"/>
            </a:lightRig>
          </a:scene3d>
          <a:sp3d>
            <a:bevelT w="165100" h="165100" prst="slope"/>
            <a:bevelB w="165100" h="165100" prst="slop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s-VE"/>
          </a:p>
        </p:txBody>
      </p:sp>
      <p:sp>
        <p:nvSpPr>
          <p:cNvPr id="33" name="32 CuadroTexto"/>
          <p:cNvSpPr txBox="1"/>
          <p:nvPr/>
        </p:nvSpPr>
        <p:spPr>
          <a:xfrm>
            <a:off x="4932040" y="5146625"/>
            <a:ext cx="2556000" cy="461665"/>
          </a:xfrm>
          <a:prstGeom prst="rect">
            <a:avLst/>
          </a:prstGeom>
          <a:noFill/>
        </p:spPr>
        <p:txBody>
          <a:bodyPr wrap="square" rtlCol="0">
            <a:spAutoFit/>
          </a:bodyPr>
          <a:lstStyle/>
          <a:p>
            <a:pPr algn="ctr"/>
            <a:r>
              <a:rPr lang="es-VE" sz="2400" b="1" dirty="0" smtClean="0">
                <a:effectLst>
                  <a:outerShdw blurRad="38100" dist="38100" dir="2700000" algn="tl">
                    <a:srgbClr val="000000">
                      <a:alpha val="43137"/>
                    </a:srgbClr>
                  </a:outerShdw>
                </a:effectLst>
                <a:latin typeface="Consolas" pitchFamily="49" charset="0"/>
                <a:cs typeface="Consolas" pitchFamily="49" charset="0"/>
              </a:rPr>
              <a:t>AYUDA</a:t>
            </a:r>
            <a:endParaRPr lang="es-VE" sz="2400" b="1" dirty="0">
              <a:effectLst>
                <a:outerShdw blurRad="38100" dist="38100" dir="2700000" algn="tl">
                  <a:srgbClr val="000000">
                    <a:alpha val="43137"/>
                  </a:srgbClr>
                </a:outerShdw>
              </a:effectLst>
              <a:latin typeface="Consolas" pitchFamily="49" charset="0"/>
              <a:cs typeface="Consolas" pitchFamily="49" charset="0"/>
            </a:endParaRPr>
          </a:p>
        </p:txBody>
      </p:sp>
      <p:sp>
        <p:nvSpPr>
          <p:cNvPr id="35" name="34 Rectángulo redondeado"/>
          <p:cNvSpPr/>
          <p:nvPr/>
        </p:nvSpPr>
        <p:spPr>
          <a:xfrm>
            <a:off x="2699792" y="6328140"/>
            <a:ext cx="3744416" cy="1368152"/>
          </a:xfrm>
          <a:prstGeom prst="roundRect">
            <a:avLst/>
          </a:prstGeom>
          <a:solidFill>
            <a:schemeClr val="bg1"/>
          </a:solidFill>
          <a:scene3d>
            <a:camera prst="orthographicFront">
              <a:rot lat="0" lon="0" rev="0"/>
            </a:camera>
            <a:lightRig rig="threePt" dir="t">
              <a:rot lat="0" lon="0" rev="1200000"/>
            </a:lightRig>
          </a:scene3d>
          <a:sp3d>
            <a:bevelT w="165100" h="165100" prst="slope"/>
            <a:bevelB w="165100" h="165100" prst="slope"/>
          </a:sp3d>
        </p:spPr>
        <p:style>
          <a:lnRef idx="0">
            <a:schemeClr val="accent6"/>
          </a:lnRef>
          <a:fillRef idx="3">
            <a:schemeClr val="accent6"/>
          </a:fillRef>
          <a:effectRef idx="3">
            <a:schemeClr val="accent6"/>
          </a:effectRef>
          <a:fontRef idx="minor">
            <a:schemeClr val="lt1"/>
          </a:fontRef>
        </p:style>
        <p:txBody>
          <a:bodyPr rtlCol="0" anchor="ctr"/>
          <a:lstStyle/>
          <a:p>
            <a:pPr algn="ctr"/>
            <a:endParaRPr lang="es-VE"/>
          </a:p>
        </p:txBody>
      </p:sp>
      <p:sp>
        <p:nvSpPr>
          <p:cNvPr id="37" name="36 CuadroTexto"/>
          <p:cNvSpPr txBox="1"/>
          <p:nvPr/>
        </p:nvSpPr>
        <p:spPr>
          <a:xfrm>
            <a:off x="2843808" y="6802579"/>
            <a:ext cx="2556000" cy="461665"/>
          </a:xfrm>
          <a:prstGeom prst="rect">
            <a:avLst/>
          </a:prstGeom>
          <a:noFill/>
        </p:spPr>
        <p:txBody>
          <a:bodyPr wrap="square" rtlCol="0">
            <a:spAutoFit/>
          </a:bodyPr>
          <a:lstStyle/>
          <a:p>
            <a:pPr algn="ctr"/>
            <a:r>
              <a:rPr lang="es-VE" sz="2400" b="1" dirty="0" smtClean="0">
                <a:effectLst>
                  <a:outerShdw blurRad="38100" dist="38100" dir="2700000" algn="tl">
                    <a:srgbClr val="000000">
                      <a:alpha val="43137"/>
                    </a:srgbClr>
                  </a:outerShdw>
                </a:effectLst>
                <a:latin typeface="Consolas" pitchFamily="49" charset="0"/>
                <a:cs typeface="Consolas" pitchFamily="49" charset="0"/>
              </a:rPr>
              <a:t>SALIR</a:t>
            </a:r>
            <a:endParaRPr lang="es-VE" sz="2400" b="1" dirty="0">
              <a:effectLst>
                <a:outerShdw blurRad="38100" dist="38100" dir="2700000" algn="tl">
                  <a:srgbClr val="000000">
                    <a:alpha val="43137"/>
                  </a:srgbClr>
                </a:outerShdw>
              </a:effectLst>
              <a:latin typeface="Consolas" pitchFamily="49" charset="0"/>
              <a:cs typeface="Consolas" pitchFamily="49" charset="0"/>
            </a:endParaRPr>
          </a:p>
        </p:txBody>
      </p:sp>
      <p:pic>
        <p:nvPicPr>
          <p:cNvPr id="6146" name="Picture 2" descr="C:\xampp\htdocs\calificaciones\img\icono-usuario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3140968"/>
            <a:ext cx="1041116" cy="1041116"/>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xampp\htdocs\calificaciones\img\incluir_calificacion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4900692"/>
            <a:ext cx="926232" cy="9262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xampp\htdocs\sirca3\img\sircadmon_censos.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7500" y="1700904"/>
            <a:ext cx="864000" cy="864000"/>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xampp\htdocs\sirca3\img\icono-entra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0176" y="6525411"/>
            <a:ext cx="1016000" cy="1016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MIS CLASES\IMAGENES IAP_CLASES\malware_movil1.jpg"/>
          <p:cNvPicPr>
            <a:picLocks noChangeAspect="1" noChangeArrowheads="1"/>
          </p:cNvPicPr>
          <p:nvPr/>
        </p:nvPicPr>
        <p:blipFill>
          <a:blip r:embed="rId7" cstate="print">
            <a:clrChange>
              <a:clrFrom>
                <a:srgbClr val="FAFAFA"/>
              </a:clrFrom>
              <a:clrTo>
                <a:srgbClr val="FAFAFA">
                  <a:alpha val="0"/>
                </a:srgbClr>
              </a:clrTo>
            </a:clrChange>
            <a:extLst>
              <a:ext uri="{28A0092B-C50C-407E-A947-70E740481C1C}">
                <a14:useLocalDpi xmlns:a14="http://schemas.microsoft.com/office/drawing/2010/main" val="0"/>
              </a:ext>
            </a:extLst>
          </a:blip>
          <a:srcRect/>
          <a:stretch>
            <a:fillRect/>
          </a:stretch>
        </p:blipFill>
        <p:spPr bwMode="auto">
          <a:xfrm>
            <a:off x="7184770" y="1718708"/>
            <a:ext cx="1203654" cy="9182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D:\MIS CLASES\IMAGENES IAP_CLASES\modulos_basicos_tic.gif"/>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4298" y="4794542"/>
            <a:ext cx="1160666" cy="11547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MIS CLASES\IMAGENES IAP_CLASES\12161809281371254023jean_victor_balin_tick.svg.hi.png"/>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68344" y="3468028"/>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D:\MIS CLASES\IMAGENES IAP_CLASES\12161809281371254023jean_victor_balin_tick.svg.hi.png"/>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68344" y="3731774"/>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D:\MIS CLASES\IMAGENES IAP_CLASES\12161809281371254023jean_victor_balin_tick.svg.hi.png"/>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72068" y="3972827"/>
            <a:ext cx="144000" cy="144000"/>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redondeado"/>
          <p:cNvSpPr/>
          <p:nvPr/>
        </p:nvSpPr>
        <p:spPr>
          <a:xfrm>
            <a:off x="7488040" y="3468028"/>
            <a:ext cx="144000" cy="144000"/>
          </a:xfrm>
          <a:prstGeom prst="round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1" name="40 Rectángulo redondeado"/>
          <p:cNvSpPr/>
          <p:nvPr/>
        </p:nvSpPr>
        <p:spPr>
          <a:xfrm>
            <a:off x="7500491" y="3961372"/>
            <a:ext cx="144000" cy="144000"/>
          </a:xfrm>
          <a:prstGeom prst="round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2" name="41 Rectángulo redondeado"/>
          <p:cNvSpPr/>
          <p:nvPr/>
        </p:nvSpPr>
        <p:spPr>
          <a:xfrm>
            <a:off x="7492214" y="3730539"/>
            <a:ext cx="144000" cy="144000"/>
          </a:xfrm>
          <a:prstGeom prst="round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pic>
        <p:nvPicPr>
          <p:cNvPr id="43" name="Picture 4" descr="D:\MIS CLASES\IMAGENES IAP_CLASES\12161809281371254023jean_victor_balin_tick.svg.hi.png"/>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2790" y="3468755"/>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D:\MIS CLASES\IMAGENES IAP_CLASES\12161809281371254023jean_victor_balin_tick.svg.hi.png"/>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2790" y="3732501"/>
            <a:ext cx="144000" cy="144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D:\MIS CLASES\IMAGENES IAP_CLASES\12161809281371254023jean_victor_balin_tick.svg.hi.png"/>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56514" y="3973554"/>
            <a:ext cx="144000" cy="144000"/>
          </a:xfrm>
          <a:prstGeom prst="rect">
            <a:avLst/>
          </a:prstGeom>
          <a:noFill/>
          <a:extLst>
            <a:ext uri="{909E8E84-426E-40DD-AFC4-6F175D3DCCD1}">
              <a14:hiddenFill xmlns:a14="http://schemas.microsoft.com/office/drawing/2010/main">
                <a:solidFill>
                  <a:srgbClr val="FFFFFF"/>
                </a:solidFill>
              </a14:hiddenFill>
            </a:ext>
          </a:extLst>
        </p:spPr>
      </p:pic>
      <p:sp>
        <p:nvSpPr>
          <p:cNvPr id="46" name="45 Rectángulo redondeado"/>
          <p:cNvSpPr/>
          <p:nvPr/>
        </p:nvSpPr>
        <p:spPr>
          <a:xfrm>
            <a:off x="7972486" y="3468755"/>
            <a:ext cx="144000" cy="144000"/>
          </a:xfrm>
          <a:prstGeom prst="round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7" name="46 Rectángulo redondeado"/>
          <p:cNvSpPr/>
          <p:nvPr/>
        </p:nvSpPr>
        <p:spPr>
          <a:xfrm>
            <a:off x="7984937" y="3962099"/>
            <a:ext cx="144000" cy="144000"/>
          </a:xfrm>
          <a:prstGeom prst="round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
        <p:nvSpPr>
          <p:cNvPr id="48" name="47 Rectángulo redondeado"/>
          <p:cNvSpPr/>
          <p:nvPr/>
        </p:nvSpPr>
        <p:spPr>
          <a:xfrm>
            <a:off x="7976660" y="3731266"/>
            <a:ext cx="144000" cy="144000"/>
          </a:xfrm>
          <a:prstGeom prst="roundRect">
            <a:avLst/>
          </a:prstGeom>
          <a:blipFill>
            <a:blip r:embed="rId10"/>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VE"/>
          </a:p>
        </p:txBody>
      </p:sp>
    </p:spTree>
    <p:extLst>
      <p:ext uri="{BB962C8B-B14F-4D97-AF65-F5344CB8AC3E}">
        <p14:creationId xmlns:p14="http://schemas.microsoft.com/office/powerpoint/2010/main" val="9971650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395536" y="2243164"/>
            <a:ext cx="8424936" cy="2337964"/>
          </a:xfrm>
          <a:prstGeom prst="roundRect">
            <a:avLst>
              <a:gd name="adj" fmla="val 8418"/>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VE"/>
          </a:p>
        </p:txBody>
      </p:sp>
      <p:sp>
        <p:nvSpPr>
          <p:cNvPr id="3" name="2 CuadroTexto"/>
          <p:cNvSpPr txBox="1"/>
          <p:nvPr/>
        </p:nvSpPr>
        <p:spPr>
          <a:xfrm>
            <a:off x="395536" y="2329425"/>
            <a:ext cx="8424936" cy="2308324"/>
          </a:xfrm>
          <a:prstGeom prst="rect">
            <a:avLst/>
          </a:prstGeom>
          <a:noFill/>
        </p:spPr>
        <p:txBody>
          <a:bodyPr wrap="square" rtlCol="0">
            <a:spAutoFit/>
          </a:bodyPr>
          <a:lstStyle/>
          <a:p>
            <a:pPr algn="ctr"/>
            <a:r>
              <a:rPr lang="es-VE" sz="4800" b="1" dirty="0" smtClean="0">
                <a:solidFill>
                  <a:schemeClr val="bg1"/>
                </a:solidFill>
                <a:effectLst>
                  <a:outerShdw blurRad="38100" dist="38100" dir="2700000" algn="tl">
                    <a:srgbClr val="000000">
                      <a:alpha val="43137"/>
                    </a:srgbClr>
                  </a:outerShdw>
                </a:effectLst>
                <a:latin typeface="Consolas" pitchFamily="49" charset="0"/>
                <a:cs typeface="Consolas" pitchFamily="49" charset="0"/>
              </a:rPr>
              <a:t>PANTALLAS PARA INSERTAR EN ACTAS LAS CALIFICACIONES</a:t>
            </a:r>
            <a:endParaRPr lang="es-VE" sz="4800" b="1" dirty="0">
              <a:solidFill>
                <a:schemeClr val="bg1"/>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8392874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redondeado"/>
          <p:cNvSpPr/>
          <p:nvPr/>
        </p:nvSpPr>
        <p:spPr>
          <a:xfrm>
            <a:off x="261044" y="980728"/>
            <a:ext cx="8703443" cy="5688632"/>
          </a:xfrm>
          <a:prstGeom prst="roundRect">
            <a:avLst>
              <a:gd name="adj" fmla="val 6379"/>
            </a:avLst>
          </a:prstGeom>
          <a:solidFill>
            <a:schemeClr val="accent6">
              <a:lumMod val="75000"/>
            </a:schemeClr>
          </a:solidFill>
          <a:ln>
            <a:noFill/>
          </a:ln>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s-VE"/>
          </a:p>
        </p:txBody>
      </p:sp>
      <p:sp>
        <p:nvSpPr>
          <p:cNvPr id="11" name="10 Rectángulo redondeado"/>
          <p:cNvSpPr/>
          <p:nvPr/>
        </p:nvSpPr>
        <p:spPr>
          <a:xfrm>
            <a:off x="359532" y="1268760"/>
            <a:ext cx="8424936" cy="5256584"/>
          </a:xfrm>
          <a:prstGeom prst="roundRect">
            <a:avLst>
              <a:gd name="adj" fmla="val 3298"/>
            </a:avLst>
          </a:prstGeom>
          <a:solidFill>
            <a:schemeClr val="bg1"/>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VE"/>
          </a:p>
        </p:txBody>
      </p:sp>
      <p:sp>
        <p:nvSpPr>
          <p:cNvPr id="12" name="11 CuadroTexto"/>
          <p:cNvSpPr txBox="1"/>
          <p:nvPr/>
        </p:nvSpPr>
        <p:spPr>
          <a:xfrm>
            <a:off x="456427" y="1415806"/>
            <a:ext cx="2556000" cy="369332"/>
          </a:xfrm>
          <a:prstGeom prst="rect">
            <a:avLst/>
          </a:prstGeom>
          <a:noFill/>
        </p:spPr>
        <p:txBody>
          <a:bodyPr wrap="square" rtlCol="0">
            <a:spAutoFit/>
          </a:bodyPr>
          <a:lstStyle/>
          <a:p>
            <a:pPr algn="just"/>
            <a:r>
              <a:rPr lang="es-VE" b="1" dirty="0" smtClean="0">
                <a:latin typeface="Consolas" pitchFamily="49" charset="0"/>
                <a:cs typeface="Consolas" pitchFamily="49" charset="0"/>
              </a:rPr>
              <a:t>UNIDAD CURRICULAR:</a:t>
            </a:r>
            <a:endParaRPr lang="es-VE" b="1" dirty="0">
              <a:latin typeface="Consolas" pitchFamily="49" charset="0"/>
              <a:cs typeface="Consolas" pitchFamily="49" charset="0"/>
            </a:endParaRPr>
          </a:p>
        </p:txBody>
      </p:sp>
      <p:grpSp>
        <p:nvGrpSpPr>
          <p:cNvPr id="13" name="12 Grupo"/>
          <p:cNvGrpSpPr/>
          <p:nvPr/>
        </p:nvGrpSpPr>
        <p:grpSpPr>
          <a:xfrm>
            <a:off x="2874983" y="1412776"/>
            <a:ext cx="5328000" cy="396000"/>
            <a:chOff x="3508839" y="3300002"/>
            <a:chExt cx="1512000" cy="396000"/>
          </a:xfrm>
        </p:grpSpPr>
        <p:sp>
          <p:nvSpPr>
            <p:cNvPr id="14" name="13 CuadroTexto"/>
            <p:cNvSpPr txBox="1"/>
            <p:nvPr/>
          </p:nvSpPr>
          <p:spPr>
            <a:xfrm>
              <a:off x="3508839" y="3303032"/>
              <a:ext cx="1512000" cy="369332"/>
            </a:xfrm>
            <a:prstGeom prst="rect">
              <a:avLst/>
            </a:prstGeom>
            <a:solidFill>
              <a:schemeClr val="bg1"/>
            </a:solidFill>
            <a:ln>
              <a:solidFill>
                <a:schemeClr val="tx1"/>
              </a:solidFill>
            </a:ln>
          </p:spPr>
          <p:txBody>
            <a:bodyPr wrap="square" rtlCol="0">
              <a:spAutoFit/>
            </a:bodyPr>
            <a:lstStyle/>
            <a:p>
              <a:pPr algn="ctr"/>
              <a:endParaRPr lang="es-VE" b="1" dirty="0">
                <a:latin typeface="Consolas" pitchFamily="49" charset="0"/>
                <a:cs typeface="Consolas" pitchFamily="49" charset="0"/>
              </a:endParaRPr>
            </a:p>
          </p:txBody>
        </p:sp>
        <p:cxnSp>
          <p:nvCxnSpPr>
            <p:cNvPr id="15" name="14 Conector recto"/>
            <p:cNvCxnSpPr/>
            <p:nvPr/>
          </p:nvCxnSpPr>
          <p:spPr>
            <a:xfrm>
              <a:off x="4862935" y="3300002"/>
              <a:ext cx="0" cy="3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15 Triángulo isósceles"/>
            <p:cNvSpPr/>
            <p:nvPr/>
          </p:nvSpPr>
          <p:spPr>
            <a:xfrm rot="10800000">
              <a:off x="4897064" y="3367586"/>
              <a:ext cx="91946" cy="268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VE">
                <a:solidFill>
                  <a:schemeClr val="tx1"/>
                </a:solidFill>
              </a:endParaRPr>
            </a:p>
          </p:txBody>
        </p:sp>
      </p:grpSp>
      <p:sp>
        <p:nvSpPr>
          <p:cNvPr id="23" name="22 CuadroTexto"/>
          <p:cNvSpPr txBox="1"/>
          <p:nvPr/>
        </p:nvSpPr>
        <p:spPr>
          <a:xfrm>
            <a:off x="456427" y="1916832"/>
            <a:ext cx="3600000" cy="369332"/>
          </a:xfrm>
          <a:prstGeom prst="rect">
            <a:avLst/>
          </a:prstGeom>
          <a:noFill/>
        </p:spPr>
        <p:txBody>
          <a:bodyPr wrap="square" rtlCol="0">
            <a:spAutoFit/>
          </a:bodyPr>
          <a:lstStyle/>
          <a:p>
            <a:pPr algn="just"/>
            <a:r>
              <a:rPr lang="es-VE" b="1" dirty="0" smtClean="0">
                <a:latin typeface="Consolas" pitchFamily="49" charset="0"/>
                <a:cs typeface="Consolas" pitchFamily="49" charset="0"/>
              </a:rPr>
              <a:t>CODIGO U.C.:</a:t>
            </a:r>
            <a:endParaRPr lang="es-VE" b="1" dirty="0">
              <a:latin typeface="Consolas" pitchFamily="49" charset="0"/>
              <a:cs typeface="Consolas" pitchFamily="49" charset="0"/>
            </a:endParaRPr>
          </a:p>
        </p:txBody>
      </p:sp>
      <p:grpSp>
        <p:nvGrpSpPr>
          <p:cNvPr id="24" name="23 Grupo"/>
          <p:cNvGrpSpPr/>
          <p:nvPr/>
        </p:nvGrpSpPr>
        <p:grpSpPr>
          <a:xfrm>
            <a:off x="2195736" y="1932852"/>
            <a:ext cx="1404000" cy="396000"/>
            <a:chOff x="3508839" y="3300002"/>
            <a:chExt cx="1512000" cy="396000"/>
          </a:xfrm>
        </p:grpSpPr>
        <p:sp>
          <p:nvSpPr>
            <p:cNvPr id="25" name="24 CuadroTexto"/>
            <p:cNvSpPr txBox="1"/>
            <p:nvPr/>
          </p:nvSpPr>
          <p:spPr>
            <a:xfrm>
              <a:off x="3508839" y="3303032"/>
              <a:ext cx="1512000" cy="369332"/>
            </a:xfrm>
            <a:prstGeom prst="rect">
              <a:avLst/>
            </a:prstGeom>
            <a:solidFill>
              <a:schemeClr val="bg1"/>
            </a:solidFill>
            <a:ln>
              <a:solidFill>
                <a:schemeClr val="tx1"/>
              </a:solidFill>
            </a:ln>
          </p:spPr>
          <p:txBody>
            <a:bodyPr wrap="square" rtlCol="0">
              <a:spAutoFit/>
            </a:bodyPr>
            <a:lstStyle/>
            <a:p>
              <a:pPr algn="ctr"/>
              <a:endParaRPr lang="es-VE" b="1" dirty="0">
                <a:latin typeface="Consolas" pitchFamily="49" charset="0"/>
                <a:cs typeface="Consolas" pitchFamily="49" charset="0"/>
              </a:endParaRPr>
            </a:p>
          </p:txBody>
        </p:sp>
        <p:cxnSp>
          <p:nvCxnSpPr>
            <p:cNvPr id="26" name="25 Conector recto"/>
            <p:cNvCxnSpPr/>
            <p:nvPr/>
          </p:nvCxnSpPr>
          <p:spPr>
            <a:xfrm>
              <a:off x="4516951" y="3300002"/>
              <a:ext cx="0" cy="3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26 Triángulo isósceles"/>
            <p:cNvSpPr/>
            <p:nvPr/>
          </p:nvSpPr>
          <p:spPr>
            <a:xfrm rot="10800000">
              <a:off x="4637826" y="3367586"/>
              <a:ext cx="310154" cy="268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VE">
                <a:solidFill>
                  <a:schemeClr val="tx1"/>
                </a:solidFill>
              </a:endParaRPr>
            </a:p>
          </p:txBody>
        </p:sp>
      </p:grpSp>
      <p:sp>
        <p:nvSpPr>
          <p:cNvPr id="28" name="27 CuadroTexto"/>
          <p:cNvSpPr txBox="1"/>
          <p:nvPr/>
        </p:nvSpPr>
        <p:spPr>
          <a:xfrm>
            <a:off x="3660114" y="1906528"/>
            <a:ext cx="2196000" cy="369332"/>
          </a:xfrm>
          <a:prstGeom prst="rect">
            <a:avLst/>
          </a:prstGeom>
          <a:noFill/>
        </p:spPr>
        <p:txBody>
          <a:bodyPr wrap="square" rtlCol="0">
            <a:spAutoFit/>
          </a:bodyPr>
          <a:lstStyle/>
          <a:p>
            <a:pPr algn="just"/>
            <a:r>
              <a:rPr lang="es-VE" b="1" dirty="0" smtClean="0">
                <a:latin typeface="Consolas" pitchFamily="49" charset="0"/>
                <a:cs typeface="Consolas" pitchFamily="49" charset="0"/>
              </a:rPr>
              <a:t>SECCIÓN:</a:t>
            </a:r>
            <a:endParaRPr lang="es-VE" b="1" dirty="0">
              <a:latin typeface="Consolas" pitchFamily="49" charset="0"/>
              <a:cs typeface="Consolas" pitchFamily="49" charset="0"/>
            </a:endParaRPr>
          </a:p>
        </p:txBody>
      </p:sp>
      <p:grpSp>
        <p:nvGrpSpPr>
          <p:cNvPr id="29" name="28 Grupo"/>
          <p:cNvGrpSpPr/>
          <p:nvPr/>
        </p:nvGrpSpPr>
        <p:grpSpPr>
          <a:xfrm>
            <a:off x="4860200" y="1922548"/>
            <a:ext cx="1512000" cy="396000"/>
            <a:chOff x="3508839" y="3300002"/>
            <a:chExt cx="1512000" cy="396000"/>
          </a:xfrm>
        </p:grpSpPr>
        <p:sp>
          <p:nvSpPr>
            <p:cNvPr id="30" name="29 CuadroTexto"/>
            <p:cNvSpPr txBox="1"/>
            <p:nvPr/>
          </p:nvSpPr>
          <p:spPr>
            <a:xfrm>
              <a:off x="3508839" y="3303032"/>
              <a:ext cx="1512000" cy="369332"/>
            </a:xfrm>
            <a:prstGeom prst="rect">
              <a:avLst/>
            </a:prstGeom>
            <a:solidFill>
              <a:schemeClr val="bg1"/>
            </a:solidFill>
            <a:ln>
              <a:solidFill>
                <a:schemeClr val="tx1"/>
              </a:solidFill>
            </a:ln>
          </p:spPr>
          <p:txBody>
            <a:bodyPr wrap="square" rtlCol="0">
              <a:spAutoFit/>
            </a:bodyPr>
            <a:lstStyle/>
            <a:p>
              <a:pPr algn="ctr"/>
              <a:endParaRPr lang="es-VE" b="1" dirty="0">
                <a:latin typeface="Consolas" pitchFamily="49" charset="0"/>
                <a:cs typeface="Consolas" pitchFamily="49" charset="0"/>
              </a:endParaRPr>
            </a:p>
          </p:txBody>
        </p:sp>
        <p:cxnSp>
          <p:nvCxnSpPr>
            <p:cNvPr id="31" name="30 Conector recto"/>
            <p:cNvCxnSpPr/>
            <p:nvPr/>
          </p:nvCxnSpPr>
          <p:spPr>
            <a:xfrm>
              <a:off x="4595528" y="3300002"/>
              <a:ext cx="0" cy="3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31 Triángulo isósceles"/>
            <p:cNvSpPr/>
            <p:nvPr/>
          </p:nvSpPr>
          <p:spPr>
            <a:xfrm rot="10800000">
              <a:off x="4692907" y="3367586"/>
              <a:ext cx="232094" cy="268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VE">
                <a:solidFill>
                  <a:schemeClr val="tx1"/>
                </a:solidFill>
              </a:endParaRPr>
            </a:p>
          </p:txBody>
        </p:sp>
      </p:grpSp>
      <p:sp>
        <p:nvSpPr>
          <p:cNvPr id="33" name="32 CuadroTexto"/>
          <p:cNvSpPr txBox="1"/>
          <p:nvPr/>
        </p:nvSpPr>
        <p:spPr>
          <a:xfrm>
            <a:off x="6446473" y="1934431"/>
            <a:ext cx="2196000" cy="369332"/>
          </a:xfrm>
          <a:prstGeom prst="rect">
            <a:avLst/>
          </a:prstGeom>
          <a:noFill/>
        </p:spPr>
        <p:txBody>
          <a:bodyPr wrap="square" rtlCol="0">
            <a:spAutoFit/>
          </a:bodyPr>
          <a:lstStyle/>
          <a:p>
            <a:pPr algn="just"/>
            <a:r>
              <a:rPr lang="es-VE" b="1" dirty="0" smtClean="0">
                <a:latin typeface="Consolas" pitchFamily="49" charset="0"/>
                <a:cs typeface="Consolas" pitchFamily="49" charset="0"/>
              </a:rPr>
              <a:t>U.C.:</a:t>
            </a:r>
            <a:endParaRPr lang="es-VE" b="1" dirty="0">
              <a:latin typeface="Consolas" pitchFamily="49" charset="0"/>
              <a:cs typeface="Consolas" pitchFamily="49" charset="0"/>
            </a:endParaRPr>
          </a:p>
        </p:txBody>
      </p:sp>
      <p:grpSp>
        <p:nvGrpSpPr>
          <p:cNvPr id="34" name="33 Grupo"/>
          <p:cNvGrpSpPr/>
          <p:nvPr/>
        </p:nvGrpSpPr>
        <p:grpSpPr>
          <a:xfrm>
            <a:off x="7646559" y="1950451"/>
            <a:ext cx="1512000" cy="396000"/>
            <a:chOff x="3508839" y="3300002"/>
            <a:chExt cx="1512000" cy="396000"/>
          </a:xfrm>
        </p:grpSpPr>
        <p:sp>
          <p:nvSpPr>
            <p:cNvPr id="35" name="34 CuadroTexto"/>
            <p:cNvSpPr txBox="1"/>
            <p:nvPr/>
          </p:nvSpPr>
          <p:spPr>
            <a:xfrm>
              <a:off x="3508839" y="3303032"/>
              <a:ext cx="1512000" cy="369332"/>
            </a:xfrm>
            <a:prstGeom prst="rect">
              <a:avLst/>
            </a:prstGeom>
            <a:solidFill>
              <a:schemeClr val="bg1"/>
            </a:solidFill>
            <a:ln>
              <a:solidFill>
                <a:schemeClr val="tx1"/>
              </a:solidFill>
            </a:ln>
          </p:spPr>
          <p:txBody>
            <a:bodyPr wrap="square" rtlCol="0">
              <a:spAutoFit/>
            </a:bodyPr>
            <a:lstStyle/>
            <a:p>
              <a:pPr algn="ctr"/>
              <a:endParaRPr lang="es-VE" b="1" dirty="0">
                <a:latin typeface="Consolas" pitchFamily="49" charset="0"/>
                <a:cs typeface="Consolas" pitchFamily="49" charset="0"/>
              </a:endParaRPr>
            </a:p>
          </p:txBody>
        </p:sp>
        <p:cxnSp>
          <p:nvCxnSpPr>
            <p:cNvPr id="36" name="35 Conector recto"/>
            <p:cNvCxnSpPr/>
            <p:nvPr/>
          </p:nvCxnSpPr>
          <p:spPr>
            <a:xfrm>
              <a:off x="4595528" y="3300002"/>
              <a:ext cx="0" cy="396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36 Triángulo isósceles"/>
            <p:cNvSpPr/>
            <p:nvPr/>
          </p:nvSpPr>
          <p:spPr>
            <a:xfrm rot="10800000">
              <a:off x="4692907" y="3367586"/>
              <a:ext cx="232094" cy="268200"/>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VE">
                <a:solidFill>
                  <a:schemeClr val="tx1"/>
                </a:solidFill>
              </a:endParaRPr>
            </a:p>
          </p:txBody>
        </p:sp>
      </p:grpSp>
    </p:spTree>
    <p:extLst>
      <p:ext uri="{BB962C8B-B14F-4D97-AF65-F5344CB8AC3E}">
        <p14:creationId xmlns:p14="http://schemas.microsoft.com/office/powerpoint/2010/main" val="37773200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395536" y="2243164"/>
            <a:ext cx="8424936" cy="2337964"/>
          </a:xfrm>
          <a:prstGeom prst="roundRect">
            <a:avLst>
              <a:gd name="adj" fmla="val 8418"/>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s-VE"/>
          </a:p>
        </p:txBody>
      </p:sp>
      <p:sp>
        <p:nvSpPr>
          <p:cNvPr id="3" name="2 CuadroTexto"/>
          <p:cNvSpPr txBox="1"/>
          <p:nvPr/>
        </p:nvSpPr>
        <p:spPr>
          <a:xfrm>
            <a:off x="395536" y="2329425"/>
            <a:ext cx="8424936" cy="2308324"/>
          </a:xfrm>
          <a:prstGeom prst="rect">
            <a:avLst/>
          </a:prstGeom>
          <a:noFill/>
        </p:spPr>
        <p:txBody>
          <a:bodyPr wrap="square" rtlCol="0">
            <a:spAutoFit/>
          </a:bodyPr>
          <a:lstStyle/>
          <a:p>
            <a:pPr algn="ctr"/>
            <a:r>
              <a:rPr lang="es-VE" sz="4800" b="1" dirty="0" smtClean="0">
                <a:solidFill>
                  <a:schemeClr val="bg1"/>
                </a:solidFill>
                <a:effectLst>
                  <a:outerShdw blurRad="38100" dist="38100" dir="2700000" algn="tl">
                    <a:srgbClr val="000000">
                      <a:alpha val="43137"/>
                    </a:srgbClr>
                  </a:outerShdw>
                </a:effectLst>
                <a:latin typeface="Consolas" pitchFamily="49" charset="0"/>
                <a:cs typeface="Consolas" pitchFamily="49" charset="0"/>
              </a:rPr>
              <a:t>PANTALLAS PARA LOS REPORTES DE ACTAS DE CALIFICACIONES</a:t>
            </a:r>
            <a:endParaRPr lang="es-VE" sz="4800" b="1" dirty="0">
              <a:solidFill>
                <a:schemeClr val="bg1"/>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0215373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p:cNvPicPr>
            <a:picLocks noChangeArrowheads="1"/>
          </p:cNvPicPr>
          <p:nvPr/>
        </p:nvPicPr>
        <p:blipFill rotWithShape="1">
          <a:blip r:embed="rId2">
            <a:extLst>
              <a:ext uri="{28A0092B-C50C-407E-A947-70E740481C1C}">
                <a14:useLocalDpi xmlns:a14="http://schemas.microsoft.com/office/drawing/2010/main" val="0"/>
              </a:ext>
            </a:extLst>
          </a:blip>
          <a:srcRect l="18154" t="27587" r="17262" b="3842"/>
          <a:stretch/>
        </p:blipFill>
        <p:spPr bwMode="auto">
          <a:xfrm>
            <a:off x="251520" y="980728"/>
            <a:ext cx="8784976" cy="56886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08451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395536" y="2243164"/>
            <a:ext cx="8424936" cy="2337964"/>
          </a:xfrm>
          <a:prstGeom prst="roundRect">
            <a:avLst>
              <a:gd name="adj" fmla="val 8418"/>
            </a:avLst>
          </a:prstGeom>
          <a:solidFill>
            <a:schemeClr val="accent6">
              <a:lumMod val="75000"/>
            </a:schemeClr>
          </a:solidFill>
          <a:ln>
            <a:solidFill>
              <a:schemeClr val="bg1"/>
            </a:solidFill>
          </a:ln>
          <a:scene3d>
            <a:camera prst="orthographicFront">
              <a:rot lat="0" lon="0" rev="0"/>
            </a:camera>
            <a:lightRig rig="threePt" dir="t">
              <a:rot lat="0" lon="0" rev="1200000"/>
            </a:lightRig>
          </a:scene3d>
          <a:sp3d>
            <a:bevelT w="317500" h="196850" prst="slope"/>
            <a:bevelB w="304800" h="184150" prst="convex"/>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s-VE" dirty="0"/>
          </a:p>
        </p:txBody>
      </p:sp>
      <p:sp>
        <p:nvSpPr>
          <p:cNvPr id="3" name="2 CuadroTexto"/>
          <p:cNvSpPr txBox="1"/>
          <p:nvPr/>
        </p:nvSpPr>
        <p:spPr>
          <a:xfrm>
            <a:off x="504456" y="2579420"/>
            <a:ext cx="8172000" cy="1569660"/>
          </a:xfrm>
          <a:prstGeom prst="rect">
            <a:avLst/>
          </a:prstGeom>
          <a:noFill/>
        </p:spPr>
        <p:txBody>
          <a:bodyPr wrap="square" rtlCol="0">
            <a:spAutoFit/>
          </a:bodyPr>
          <a:lstStyle/>
          <a:p>
            <a:pPr algn="ctr"/>
            <a:r>
              <a:rPr lang="es-VE" sz="4800" b="1" dirty="0" smtClean="0">
                <a:solidFill>
                  <a:schemeClr val="bg1"/>
                </a:solidFill>
                <a:effectLst>
                  <a:outerShdw blurRad="38100" dist="38100" dir="2700000" algn="tl">
                    <a:srgbClr val="000000">
                      <a:alpha val="43137"/>
                    </a:srgbClr>
                  </a:outerShdw>
                </a:effectLst>
                <a:latin typeface="Consolas" pitchFamily="49" charset="0"/>
                <a:cs typeface="Consolas" pitchFamily="49" charset="0"/>
              </a:rPr>
              <a:t>IMÁGENES ELABORADAS PARA EL SISTEMA: SIRCE</a:t>
            </a:r>
            <a:endParaRPr lang="es-VE" sz="4800" b="1" dirty="0">
              <a:solidFill>
                <a:schemeClr val="bg1"/>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7030855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p:cNvSpPr/>
          <p:nvPr/>
        </p:nvSpPr>
        <p:spPr>
          <a:xfrm>
            <a:off x="121152" y="2204864"/>
            <a:ext cx="8856984" cy="2376264"/>
          </a:xfrm>
          <a:prstGeom prst="roundRect">
            <a:avLst>
              <a:gd name="adj" fmla="val 14352"/>
            </a:avLst>
          </a:prstGeom>
          <a:solidFill>
            <a:schemeClr val="accent6">
              <a:lumMod val="75000"/>
            </a:schemeClr>
          </a:solidFill>
          <a:effectLst>
            <a:glow rad="279400">
              <a:schemeClr val="bg1"/>
            </a:glow>
            <a:outerShdw blurRad="40000" dist="23000" dir="5400000" rotWithShape="0">
              <a:srgbClr val="000000">
                <a:alpha val="35000"/>
              </a:srgbClr>
            </a:outerShdw>
          </a:effectLst>
          <a:scene3d>
            <a:camera prst="orthographicFront">
              <a:rot lat="0" lon="0" rev="0"/>
            </a:camera>
            <a:lightRig rig="threePt" dir="t">
              <a:rot lat="0" lon="0" rev="1200000"/>
            </a:lightRig>
          </a:scene3d>
          <a:sp3d extrusionH="76200" contourW="12700">
            <a:bevelT w="368300" h="190500" prst="slope"/>
            <a:extrusionClr>
              <a:srgbClr val="CC0099"/>
            </a:extrusionClr>
            <a:contourClr>
              <a:srgbClr val="CC0099"/>
            </a:contourClr>
          </a:sp3d>
        </p:spPr>
        <p:style>
          <a:lnRef idx="0">
            <a:schemeClr val="dk1"/>
          </a:lnRef>
          <a:fillRef idx="3">
            <a:schemeClr val="dk1"/>
          </a:fillRef>
          <a:effectRef idx="3">
            <a:schemeClr val="dk1"/>
          </a:effectRef>
          <a:fontRef idx="minor">
            <a:schemeClr val="lt1"/>
          </a:fontRef>
        </p:style>
        <p:txBody>
          <a:bodyPr rtlCol="0" anchor="ctr"/>
          <a:lstStyle/>
          <a:p>
            <a:pPr algn="ctr"/>
            <a:r>
              <a:rPr lang="es-VE" sz="5400" b="1" dirty="0" smtClean="0">
                <a:effectLst>
                  <a:outerShdw blurRad="38100" dist="38100" dir="2700000" algn="tl">
                    <a:srgbClr val="000000">
                      <a:alpha val="43137"/>
                    </a:srgbClr>
                  </a:outerShdw>
                </a:effectLst>
                <a:latin typeface="Consolas" panose="020B0609020204030204" pitchFamily="49" charset="0"/>
                <a:cs typeface="Consolas" panose="020B0609020204030204" pitchFamily="49" charset="0"/>
              </a:rPr>
              <a:t>INSERTAR DOCENTES</a:t>
            </a:r>
            <a:endParaRPr lang="es-VE" sz="5400" b="1" dirty="0">
              <a:effectLst>
                <a:outerShdw blurRad="38100" dist="38100" dir="2700000" algn="tl">
                  <a:srgbClr val="000000">
                    <a:alpha val="43137"/>
                  </a:srgbClr>
                </a:outerShdw>
              </a:effectLs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0540566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601" t="2558" r="2337"/>
          <a:stretch/>
        </p:blipFill>
        <p:spPr bwMode="auto">
          <a:xfrm>
            <a:off x="1763688" y="609503"/>
            <a:ext cx="6181251" cy="6419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3 Imagen"/>
          <p:cNvPicPr>
            <a:picLocks noChangeAspect="1"/>
          </p:cNvPicPr>
          <p:nvPr/>
        </p:nvPicPr>
        <p:blipFill>
          <a:blip r:embed="rId3">
            <a:lum bright="70000" contrast="-70000"/>
            <a:extLst>
              <a:ext uri="{28A0092B-C50C-407E-A947-70E740481C1C}">
                <a14:useLocalDpi xmlns:a14="http://schemas.microsoft.com/office/drawing/2010/main" val="0"/>
              </a:ext>
            </a:extLst>
          </a:blip>
          <a:srcRect l="6948" t="2529" r="2545" b="12840"/>
          <a:stretch>
            <a:fillRect/>
          </a:stretch>
        </p:blipFill>
        <p:spPr>
          <a:xfrm>
            <a:off x="3568917" y="2653442"/>
            <a:ext cx="2357454" cy="2071702"/>
          </a:xfrm>
          <a:prstGeom prst="rect">
            <a:avLst/>
          </a:prstGeom>
        </p:spPr>
      </p:pic>
      <p:sp>
        <p:nvSpPr>
          <p:cNvPr id="5" name="4 Rectángulo"/>
          <p:cNvSpPr/>
          <p:nvPr/>
        </p:nvSpPr>
        <p:spPr>
          <a:xfrm>
            <a:off x="3275856" y="3321928"/>
            <a:ext cx="3070071" cy="707886"/>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4000" b="1" cap="none" spc="50" dirty="0" smtClean="0">
                <a:ln w="11430"/>
                <a:effectLst>
                  <a:outerShdw blurRad="76200" dist="50800" dir="5400000" algn="tl" rotWithShape="0">
                    <a:srgbClr val="000000">
                      <a:alpha val="65000"/>
                    </a:srgbClr>
                  </a:outerShdw>
                </a:effectLst>
                <a:latin typeface="Consolas" pitchFamily="49" charset="0"/>
                <a:cs typeface="Consolas" pitchFamily="49" charset="0"/>
              </a:rPr>
              <a:t>S.I.R.C.E.</a:t>
            </a:r>
            <a:endParaRPr lang="es-ES" sz="4000" b="1" cap="none" spc="50" dirty="0">
              <a:ln w="11430"/>
              <a:effectLst>
                <a:outerShdw blurRad="76200" dist="50800" dir="5400000" algn="tl" rotWithShape="0">
                  <a:srgbClr val="000000">
                    <a:alpha val="65000"/>
                  </a:srgbClr>
                </a:outerShdw>
              </a:effectLst>
              <a:latin typeface="Consolas" pitchFamily="49" charset="0"/>
              <a:cs typeface="Consolas" pitchFamily="49" charset="0"/>
            </a:endParaRPr>
          </a:p>
        </p:txBody>
      </p:sp>
      <p:pic>
        <p:nvPicPr>
          <p:cNvPr id="8" name="7 Imagen" descr="2d4a964910cb1bb19586ceb5eb74dad5.jpg"/>
          <p:cNvPicPr>
            <a:picLocks noChangeAspect="1"/>
          </p:cNvPicPr>
          <p:nvPr/>
        </p:nvPicPr>
        <p:blipFill>
          <a:blip r:embed="rId4">
            <a:clrChange>
              <a:clrFrom>
                <a:srgbClr val="FFFFFF"/>
              </a:clrFrom>
              <a:clrTo>
                <a:srgbClr val="FFFFFF">
                  <a:alpha val="0"/>
                </a:srgbClr>
              </a:clrTo>
            </a:clrChange>
          </a:blip>
          <a:srcRect l="12733" t="5657" r="14115" b="8754"/>
          <a:stretch>
            <a:fillRect/>
          </a:stretch>
        </p:blipFill>
        <p:spPr>
          <a:xfrm rot="2505481">
            <a:off x="5710320" y="1753650"/>
            <a:ext cx="1512000" cy="1177535"/>
          </a:xfrm>
          <a:prstGeom prst="rect">
            <a:avLst/>
          </a:prstGeom>
        </p:spPr>
      </p:pic>
      <p:pic>
        <p:nvPicPr>
          <p:cNvPr id="9" name="Picture 7" descr="F:\CLASS\IMAGENES_SISTEMA\500_333.jpg"/>
          <p:cNvPicPr>
            <a:picLocks noChangeAspect="1" noChangeArrowheads="1"/>
          </p:cNvPicPr>
          <p:nvPr/>
        </p:nvPicPr>
        <p:blipFill>
          <a:blip r:embed="rId5">
            <a:clrChange>
              <a:clrFrom>
                <a:srgbClr val="FFFFFF"/>
              </a:clrFrom>
              <a:clrTo>
                <a:srgbClr val="FFFFFF">
                  <a:alpha val="0"/>
                </a:srgbClr>
              </a:clrTo>
            </a:clrChange>
          </a:blip>
          <a:srcRect l="6922" r="5568"/>
          <a:stretch>
            <a:fillRect/>
          </a:stretch>
        </p:blipFill>
        <p:spPr bwMode="auto">
          <a:xfrm rot="19418043">
            <a:off x="2388685" y="1427967"/>
            <a:ext cx="2268000" cy="1152869"/>
          </a:xfrm>
          <a:prstGeom prst="rect">
            <a:avLst/>
          </a:prstGeom>
          <a:noFill/>
        </p:spPr>
      </p:pic>
      <p:pic>
        <p:nvPicPr>
          <p:cNvPr id="10" name="Picture 8" descr="F:\CLASS\IMAGENES_SISTEMA\500_F_6574833_ndM8oh4hgv91bt8J7FbGv8FUg1EzFzbs.jp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rot="19042386">
            <a:off x="4874498" y="4754675"/>
            <a:ext cx="2592000" cy="969408"/>
          </a:xfrm>
          <a:prstGeom prst="rect">
            <a:avLst/>
          </a:prstGeom>
          <a:noFill/>
        </p:spPr>
      </p:pic>
      <p:pic>
        <p:nvPicPr>
          <p:cNvPr id="11" name="Picture 10" descr="F:\CLASS\IMAGENES_SISTEMA\if_graduated_44605.png"/>
          <p:cNvPicPr>
            <a:picLocks noChangeArrowheads="1"/>
          </p:cNvPicPr>
          <p:nvPr/>
        </p:nvPicPr>
        <p:blipFill>
          <a:blip r:embed="rId7"/>
          <a:srcRect l="12754" r="16107"/>
          <a:stretch>
            <a:fillRect/>
          </a:stretch>
        </p:blipFill>
        <p:spPr bwMode="auto">
          <a:xfrm rot="19273192">
            <a:off x="2610359" y="4240489"/>
            <a:ext cx="1188000" cy="1584000"/>
          </a:xfrm>
          <a:prstGeom prst="rect">
            <a:avLst/>
          </a:prstGeom>
          <a:noFill/>
        </p:spPr>
      </p:pic>
      <p:sp>
        <p:nvSpPr>
          <p:cNvPr id="7" name="6 CuadroTexto"/>
          <p:cNvSpPr txBox="1"/>
          <p:nvPr/>
        </p:nvSpPr>
        <p:spPr>
          <a:xfrm>
            <a:off x="1842296" y="298748"/>
            <a:ext cx="6023022" cy="6429396"/>
          </a:xfrm>
          <a:prstGeom prst="rect">
            <a:avLst/>
          </a:prstGeom>
          <a:noFill/>
        </p:spPr>
        <p:txBody>
          <a:bodyPr wrap="none" rtlCol="0">
            <a:prstTxWarp prst="textArchDown">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VE" sz="3200" b="1" spc="50" dirty="0" smtClean="0">
                <a:ln w="11430"/>
                <a:effectLst>
                  <a:outerShdw blurRad="76200" dist="50800" dir="5400000" algn="tl" rotWithShape="0">
                    <a:srgbClr val="000000">
                      <a:alpha val="65000"/>
                    </a:srgbClr>
                  </a:outerShdw>
                </a:effectLst>
                <a:latin typeface="Consolas" pitchFamily="49" charset="0"/>
                <a:cs typeface="Consolas" pitchFamily="49" charset="0"/>
              </a:rPr>
              <a:t>DE CALIFICACIONES ESTUDIANTILES</a:t>
            </a:r>
            <a:endParaRPr lang="es-VE" sz="3200" b="1" spc="50" dirty="0">
              <a:ln w="11430"/>
              <a:effectLst>
                <a:outerShdw blurRad="76200" dist="50800" dir="5400000" algn="tl" rotWithShape="0">
                  <a:srgbClr val="000000">
                    <a:alpha val="65000"/>
                  </a:srgbClr>
                </a:outerShdw>
              </a:effectLst>
              <a:latin typeface="Consolas" pitchFamily="49" charset="0"/>
              <a:cs typeface="Consolas" pitchFamily="49" charset="0"/>
            </a:endParaRPr>
          </a:p>
        </p:txBody>
      </p:sp>
      <p:sp>
        <p:nvSpPr>
          <p:cNvPr id="6" name="5 CuadroTexto"/>
          <p:cNvSpPr txBox="1"/>
          <p:nvPr/>
        </p:nvSpPr>
        <p:spPr>
          <a:xfrm>
            <a:off x="1908360" y="816028"/>
            <a:ext cx="5904000" cy="6429396"/>
          </a:xfrm>
          <a:prstGeom prst="rect">
            <a:avLst/>
          </a:prstGeom>
          <a:noFill/>
        </p:spPr>
        <p:txBody>
          <a:bodyPr wrap="none" rtlCol="0">
            <a:prstTxWarp prst="textArchUp">
              <a:avLst>
                <a:gd name="adj" fmla="val 10887990"/>
              </a:avLst>
            </a:prstTxWarp>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VE" sz="3200" b="1" spc="50" dirty="0" smtClean="0">
                <a:ln w="11430"/>
                <a:effectLst>
                  <a:outerShdw blurRad="76200" dist="50800" dir="5400000" algn="tl" rotWithShape="0">
                    <a:srgbClr val="000000">
                      <a:alpha val="65000"/>
                    </a:srgbClr>
                  </a:outerShdw>
                </a:effectLst>
                <a:latin typeface="Consolas" pitchFamily="49" charset="0"/>
                <a:cs typeface="Consolas" pitchFamily="49" charset="0"/>
              </a:rPr>
              <a:t>SISTEMA INFORMÁTICO DE REGISTRO</a:t>
            </a:r>
            <a:endParaRPr lang="es-VE" sz="3200" b="1" spc="50" dirty="0">
              <a:ln w="11430"/>
              <a:effectLst>
                <a:outerShdw blurRad="76200" dist="50800" dir="5400000" algn="tl" rotWithShape="0">
                  <a:srgbClr val="000000">
                    <a:alpha val="65000"/>
                  </a:srgbClr>
                </a:outerShdw>
              </a:effectLst>
              <a:latin typeface="Consolas" pitchFamily="49" charset="0"/>
              <a:cs typeface="Consolas" pitchFamily="49" charset="0"/>
            </a:endParaRPr>
          </a:p>
        </p:txBody>
      </p:sp>
      <p:sp>
        <p:nvSpPr>
          <p:cNvPr id="12" name="11 Rectángulo"/>
          <p:cNvSpPr/>
          <p:nvPr/>
        </p:nvSpPr>
        <p:spPr>
          <a:xfrm rot="16200000">
            <a:off x="1441452" y="3569177"/>
            <a:ext cx="915635" cy="276999"/>
          </a:xfrm>
          <a:prstGeom prst="rect">
            <a:avLst/>
          </a:prstGeom>
          <a:noFill/>
        </p:spPr>
        <p:txBody>
          <a:bodyPr wrap="non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s-ES" sz="1200" b="1" cap="none" spc="50" dirty="0" smtClean="0">
                <a:ln w="11430"/>
                <a:effectLst>
                  <a:outerShdw blurRad="76200" dist="50800" dir="5400000" algn="tl" rotWithShape="0">
                    <a:srgbClr val="000000">
                      <a:alpha val="65000"/>
                    </a:srgbClr>
                  </a:outerShdw>
                </a:effectLst>
                <a:latin typeface="Consolas" pitchFamily="49" charset="0"/>
                <a:cs typeface="Consolas" pitchFamily="49" charset="0"/>
              </a:rPr>
              <a:t>J.G.Q.R.</a:t>
            </a:r>
            <a:endParaRPr lang="es-ES" sz="1200" b="1" cap="none" spc="50" dirty="0">
              <a:ln w="11430"/>
              <a:effectLst>
                <a:outerShdw blurRad="76200" dist="50800" dir="5400000" algn="tl" rotWithShape="0">
                  <a:srgbClr val="000000">
                    <a:alpha val="65000"/>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569298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3677" b="5323"/>
          <a:stretch/>
        </p:blipFill>
        <p:spPr bwMode="auto">
          <a:xfrm>
            <a:off x="1471613" y="209550"/>
            <a:ext cx="6200775" cy="63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05764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2265248"/>
            <a:ext cx="8640960" cy="2302242"/>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8000" b="1" dirty="0" smtClean="0">
                <a:effectLst>
                  <a:outerShdw blurRad="38100" dist="38100" dir="2700000" algn="tl">
                    <a:srgbClr val="000000">
                      <a:alpha val="43137"/>
                    </a:srgbClr>
                  </a:outerShdw>
                </a:effectLst>
                <a:latin typeface="Consolas" pitchFamily="49" charset="0"/>
                <a:cs typeface="Consolas" pitchFamily="49" charset="0"/>
              </a:rPr>
              <a:t>PANTALLA DE BIENVENIDA</a:t>
            </a:r>
            <a:endParaRPr lang="es-VE" sz="8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8238867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81" r="21039" b="7159"/>
          <a:stretch/>
        </p:blipFill>
        <p:spPr bwMode="auto">
          <a:xfrm>
            <a:off x="12409714" y="15144750"/>
            <a:ext cx="7547429" cy="5305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11013" t="7421" r="5528"/>
          <a:stretch/>
        </p:blipFill>
        <p:spPr bwMode="auto">
          <a:xfrm>
            <a:off x="17071135" y="16197514"/>
            <a:ext cx="8140179" cy="5290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2428" t="23465" r="44392" b="18375"/>
          <a:stretch/>
        </p:blipFill>
        <p:spPr bwMode="auto">
          <a:xfrm>
            <a:off x="12534900" y="20451818"/>
            <a:ext cx="5186885" cy="3323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2376" t="60587" r="76535" b="13508"/>
          <a:stretch/>
        </p:blipFill>
        <p:spPr bwMode="auto">
          <a:xfrm>
            <a:off x="12534900" y="23745373"/>
            <a:ext cx="2056896" cy="14804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p:cNvPicPr>
            <a:picLocks noChangeAspect="1" noChangeArrowheads="1"/>
          </p:cNvPicPr>
          <p:nvPr/>
        </p:nvPicPr>
        <p:blipFill rotWithShape="1">
          <a:blip r:embed="rId6">
            <a:extLst>
              <a:ext uri="{28A0092B-C50C-407E-A947-70E740481C1C}">
                <a14:useLocalDpi xmlns:a14="http://schemas.microsoft.com/office/drawing/2010/main" val="0"/>
              </a:ext>
            </a:extLst>
          </a:blip>
          <a:srcRect l="7422" t="30333" r="6640" b="6598"/>
          <a:stretch/>
        </p:blipFill>
        <p:spPr bwMode="auto">
          <a:xfrm>
            <a:off x="17710472" y="20658038"/>
            <a:ext cx="8382000" cy="3604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550" y="762000"/>
            <a:ext cx="93091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8360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Redondear rectángulo de esquina diagonal"/>
          <p:cNvSpPr/>
          <p:nvPr/>
        </p:nvSpPr>
        <p:spPr>
          <a:xfrm>
            <a:off x="395536" y="1036971"/>
            <a:ext cx="8424936" cy="4768294"/>
          </a:xfrm>
          <a:prstGeom prst="round2DiagRect">
            <a:avLst>
              <a:gd name="adj1" fmla="val 6482"/>
              <a:gd name="adj2" fmla="val 0"/>
            </a:avLst>
          </a:prstGeom>
          <a:solidFill>
            <a:schemeClr val="accent6">
              <a:lumMod val="75000"/>
            </a:schemeClr>
          </a:solidFill>
          <a:effectLst>
            <a:glow rad="228600">
              <a:schemeClr val="tx1">
                <a:alpha val="32000"/>
              </a:schemeClr>
            </a:glow>
            <a:outerShdw blurRad="40000" dist="23000" dir="5400000" rotWithShape="0">
              <a:srgbClr val="000000">
                <a:alpha val="35000"/>
              </a:srgbClr>
            </a:outerShdw>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s-VE">
              <a:effectLst>
                <a:glow rad="101600">
                  <a:schemeClr val="tx1">
                    <a:alpha val="60000"/>
                  </a:schemeClr>
                </a:glow>
              </a:effectLst>
            </a:endParaRPr>
          </a:p>
        </p:txBody>
      </p:sp>
      <p:sp>
        <p:nvSpPr>
          <p:cNvPr id="21" name="20 CuadroTexto"/>
          <p:cNvSpPr txBox="1"/>
          <p:nvPr/>
        </p:nvSpPr>
        <p:spPr>
          <a:xfrm>
            <a:off x="1199233" y="1147992"/>
            <a:ext cx="6864806" cy="646331"/>
          </a:xfrm>
          <a:prstGeom prst="rect">
            <a:avLst/>
          </a:prstGeom>
          <a:noFill/>
        </p:spPr>
        <p:txBody>
          <a:bodyPr wrap="square" rtlCol="0">
            <a:spAutoFit/>
          </a:bodyPr>
          <a:lstStyle/>
          <a:p>
            <a:pPr algn="ctr"/>
            <a:r>
              <a:rPr lang="es-VE" sz="3600" b="1" dirty="0" smtClean="0">
                <a:solidFill>
                  <a:schemeClr val="bg1"/>
                </a:solidFill>
                <a:latin typeface="Consolas" pitchFamily="49" charset="0"/>
                <a:cs typeface="Consolas" pitchFamily="49" charset="0"/>
              </a:rPr>
              <a:t>BIENVENIDOS (AS)</a:t>
            </a:r>
            <a:endParaRPr lang="es-VE" sz="3600" b="1" dirty="0">
              <a:solidFill>
                <a:schemeClr val="bg1"/>
              </a:solidFill>
              <a:latin typeface="Consolas" pitchFamily="49" charset="0"/>
              <a:cs typeface="Consolas" pitchFamily="49" charset="0"/>
            </a:endParaRPr>
          </a:p>
        </p:txBody>
      </p:sp>
      <p:sp>
        <p:nvSpPr>
          <p:cNvPr id="22" name="21 CuadroTexto"/>
          <p:cNvSpPr txBox="1"/>
          <p:nvPr/>
        </p:nvSpPr>
        <p:spPr>
          <a:xfrm>
            <a:off x="611560" y="1759935"/>
            <a:ext cx="8064896" cy="2569934"/>
          </a:xfrm>
          <a:prstGeom prst="rect">
            <a:avLst/>
          </a:prstGeom>
          <a:noFill/>
        </p:spPr>
        <p:txBody>
          <a:bodyPr wrap="square" rtlCol="0">
            <a:spAutoFit/>
          </a:bodyPr>
          <a:lstStyle/>
          <a:p>
            <a:pPr algn="just"/>
            <a:r>
              <a:rPr lang="es-VE" sz="2300" b="1" dirty="0" smtClean="0">
                <a:solidFill>
                  <a:schemeClr val="bg1"/>
                </a:solidFill>
                <a:latin typeface="Consolas" pitchFamily="49" charset="0"/>
                <a:cs typeface="Consolas" pitchFamily="49" charset="0"/>
              </a:rPr>
              <a:t>	Bienvenidos (as) al Sistema Informático para el Registros de Calificaciones Estudiantiles del Programa Nacional de Formación en Administración (P.N.F.A.), de la Universidad Politécnica Territorial de Falcón “Alonso Gamero” de la Ciudad de Santa Ana de Coro Estado Falcón, Venezuela.</a:t>
            </a:r>
            <a:endParaRPr lang="es-VE" sz="2300" b="1" dirty="0">
              <a:solidFill>
                <a:schemeClr val="bg1"/>
              </a:solidFill>
              <a:latin typeface="Consolas" pitchFamily="49" charset="0"/>
              <a:cs typeface="Consolas" pitchFamily="49" charset="0"/>
            </a:endParaRPr>
          </a:p>
        </p:txBody>
      </p:sp>
      <p:sp>
        <p:nvSpPr>
          <p:cNvPr id="23" name="22 CuadroTexto"/>
          <p:cNvSpPr txBox="1"/>
          <p:nvPr/>
        </p:nvSpPr>
        <p:spPr>
          <a:xfrm>
            <a:off x="1211256" y="4149080"/>
            <a:ext cx="6864806" cy="646331"/>
          </a:xfrm>
          <a:prstGeom prst="rect">
            <a:avLst/>
          </a:prstGeom>
          <a:noFill/>
        </p:spPr>
        <p:txBody>
          <a:bodyPr wrap="square" rtlCol="0">
            <a:spAutoFit/>
          </a:bodyPr>
          <a:lstStyle/>
          <a:p>
            <a:pPr algn="ctr"/>
            <a:r>
              <a:rPr lang="es-VE" sz="3600" b="1" dirty="0" smtClean="0">
                <a:solidFill>
                  <a:schemeClr val="bg1"/>
                </a:solidFill>
                <a:latin typeface="Consolas" pitchFamily="49" charset="0"/>
                <a:cs typeface="Consolas" pitchFamily="49" charset="0"/>
              </a:rPr>
              <a:t>S.I.R.C.E.</a:t>
            </a:r>
            <a:endParaRPr lang="es-VE" sz="3600" b="1" dirty="0">
              <a:solidFill>
                <a:schemeClr val="bg1"/>
              </a:solidFill>
              <a:latin typeface="Consolas" pitchFamily="49" charset="0"/>
              <a:cs typeface="Consolas" pitchFamily="49" charset="0"/>
            </a:endParaRPr>
          </a:p>
        </p:txBody>
      </p:sp>
      <p:sp>
        <p:nvSpPr>
          <p:cNvPr id="24" name="23 Rectángulo redondeado">
            <a:hlinkClick r:id="rId2" action="ppaction://hlinksldjump"/>
          </p:cNvPr>
          <p:cNvSpPr/>
          <p:nvPr/>
        </p:nvSpPr>
        <p:spPr>
          <a:xfrm>
            <a:off x="3352056" y="4855038"/>
            <a:ext cx="2439888" cy="572036"/>
          </a:xfrm>
          <a:prstGeom prst="roundRect">
            <a:avLst>
              <a:gd name="adj" fmla="val 11941"/>
            </a:avLst>
          </a:prstGeom>
          <a:solidFill>
            <a:schemeClr val="bg1"/>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2800" b="1" dirty="0" smtClean="0">
                <a:solidFill>
                  <a:schemeClr val="tx1"/>
                </a:solidFill>
                <a:effectLst>
                  <a:outerShdw blurRad="38100" dist="38100" dir="2700000" algn="tl">
                    <a:srgbClr val="000000">
                      <a:alpha val="43137"/>
                    </a:srgbClr>
                  </a:outerShdw>
                </a:effectLst>
                <a:latin typeface="Consolas" pitchFamily="49" charset="0"/>
                <a:cs typeface="Consolas" pitchFamily="49" charset="0"/>
              </a:rPr>
              <a:t>ENTRAR</a:t>
            </a:r>
            <a:endParaRPr lang="es-VE" sz="2800" b="1" dirty="0">
              <a:solidFill>
                <a:schemeClr val="tx1"/>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05118128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2265248"/>
            <a:ext cx="8640960" cy="2302242"/>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8000" b="1" dirty="0" smtClean="0">
                <a:effectLst>
                  <a:outerShdw blurRad="38100" dist="38100" dir="2700000" algn="tl">
                    <a:srgbClr val="000000">
                      <a:alpha val="43137"/>
                    </a:srgbClr>
                  </a:outerShdw>
                </a:effectLst>
                <a:latin typeface="Consolas" pitchFamily="49" charset="0"/>
                <a:cs typeface="Consolas" pitchFamily="49" charset="0"/>
              </a:rPr>
              <a:t>PANTALLA DE LOGUEO</a:t>
            </a:r>
            <a:endParaRPr lang="es-VE" sz="8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5085988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5 CuadroTexto"/>
          <p:cNvSpPr txBox="1"/>
          <p:nvPr/>
        </p:nvSpPr>
        <p:spPr>
          <a:xfrm>
            <a:off x="2448440" y="980728"/>
            <a:ext cx="4140000" cy="461665"/>
          </a:xfrm>
          <a:prstGeom prst="rect">
            <a:avLst/>
          </a:prstGeom>
          <a:noFill/>
        </p:spPr>
        <p:txBody>
          <a:bodyPr wrap="square" rtlCol="0">
            <a:spAutoFit/>
          </a:bodyPr>
          <a:lstStyle/>
          <a:p>
            <a:pPr algn="ctr"/>
            <a:r>
              <a:rPr lang="es-VE" sz="2400" b="1" dirty="0" smtClean="0">
                <a:solidFill>
                  <a:schemeClr val="bg1"/>
                </a:solidFill>
                <a:latin typeface="Consolas" pitchFamily="49" charset="0"/>
                <a:cs typeface="Consolas" pitchFamily="49" charset="0"/>
              </a:rPr>
              <a:t>INGRESO AL SISTEMA</a:t>
            </a:r>
            <a:endParaRPr lang="es-VE" sz="2400" b="1" dirty="0">
              <a:solidFill>
                <a:schemeClr val="bg1"/>
              </a:solidFill>
              <a:latin typeface="Consolas" pitchFamily="49" charset="0"/>
              <a:cs typeface="Consolas" pitchFamily="49" charset="0"/>
            </a:endParaRPr>
          </a:p>
        </p:txBody>
      </p:sp>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569" t="22477" r="31965" b="10666"/>
          <a:stretch/>
        </p:blipFill>
        <p:spPr bwMode="auto">
          <a:xfrm>
            <a:off x="2448440" y="1484784"/>
            <a:ext cx="4190143" cy="438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52536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redondeado">
            <a:hlinkClick r:id="rId2" action="ppaction://hlinksldjump"/>
          </p:cNvPr>
          <p:cNvSpPr/>
          <p:nvPr/>
        </p:nvSpPr>
        <p:spPr>
          <a:xfrm>
            <a:off x="284618" y="1700808"/>
            <a:ext cx="8640960" cy="3600400"/>
          </a:xfrm>
          <a:prstGeom prst="roundRect">
            <a:avLst>
              <a:gd name="adj" fmla="val 14940"/>
            </a:avLst>
          </a:prstGeom>
          <a:solidFill>
            <a:schemeClr val="accent6">
              <a:lumMod val="75000"/>
            </a:schemeClr>
          </a:solidFill>
          <a:ln>
            <a:solidFill>
              <a:schemeClr val="bg1"/>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s-VE" sz="8000" b="1" dirty="0" smtClean="0">
                <a:effectLst>
                  <a:outerShdw blurRad="38100" dist="38100" dir="2700000" algn="tl">
                    <a:srgbClr val="000000">
                      <a:alpha val="43137"/>
                    </a:srgbClr>
                  </a:outerShdw>
                </a:effectLst>
                <a:latin typeface="Consolas" pitchFamily="49" charset="0"/>
                <a:cs typeface="Consolas" pitchFamily="49" charset="0"/>
              </a:rPr>
              <a:t>PANTALLAS PARA RECUPERAR LA CLAVE</a:t>
            </a:r>
            <a:endParaRPr lang="es-VE" sz="8000" b="1" dirty="0">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19862004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3761" t="25586" r="23060" b="26414"/>
          <a:stretch/>
        </p:blipFill>
        <p:spPr bwMode="auto">
          <a:xfrm>
            <a:off x="899592" y="1340768"/>
            <a:ext cx="7624572" cy="4032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653952"/>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943</TotalTime>
  <Words>174</Words>
  <Application>Microsoft Office PowerPoint</Application>
  <PresentationFormat>Carta (216 x 279 mm)</PresentationFormat>
  <Paragraphs>53</Paragraphs>
  <Slides>40</Slides>
  <Notes>0</Notes>
  <HiddenSlides>0</HiddenSlides>
  <MMClips>0</MMClips>
  <ScaleCrop>false</ScaleCrop>
  <HeadingPairs>
    <vt:vector size="4" baseType="variant">
      <vt:variant>
        <vt:lpstr>Tema</vt:lpstr>
      </vt:variant>
      <vt:variant>
        <vt:i4>1</vt:i4>
      </vt:variant>
      <vt:variant>
        <vt:lpstr>Títulos de diapositiva</vt:lpstr>
      </vt:variant>
      <vt:variant>
        <vt:i4>40</vt:i4>
      </vt:variant>
    </vt:vector>
  </HeadingPairs>
  <TitlesOfParts>
    <vt:vector size="41" baseType="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Luffi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Ing. José G. Quero</dc:creator>
  <cp:lastModifiedBy>Ing. José G. QUero R.</cp:lastModifiedBy>
  <cp:revision>60</cp:revision>
  <dcterms:created xsi:type="dcterms:W3CDTF">2020-01-08T22:18:10Z</dcterms:created>
  <dcterms:modified xsi:type="dcterms:W3CDTF">2020-09-03T15:44:02Z</dcterms:modified>
</cp:coreProperties>
</file>